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6" r:id="rId2"/>
    <p:sldId id="309" r:id="rId3"/>
    <p:sldId id="320" r:id="rId4"/>
    <p:sldId id="368" r:id="rId5"/>
    <p:sldId id="347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6" r:id="rId23"/>
    <p:sldId id="367" r:id="rId24"/>
    <p:sldId id="365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E"/>
    <a:srgbClr val="F8F75A"/>
    <a:srgbClr val="98EBFA"/>
    <a:srgbClr val="ABF0FC"/>
    <a:srgbClr val="BCD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81BC3C-A708-4715-A482-9998C616EE15}" v="697" dt="2023-07-25T15:41:53.090"/>
    <p1510:client id="{EA66C9AA-8F08-40DA-B9B4-E392501A7548}" v="176" dt="2023-07-24T20:56:50.9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>
        <p:guide orient="horz" pos="220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2D81BC3C-A708-4715-A482-9998C616EE15}"/>
    <pc:docChg chg="custSel modSld">
      <pc:chgData name="Laura Oathout" userId="6ff55ba14486fe89" providerId="LiveId" clId="{2D81BC3C-A708-4715-A482-9998C616EE15}" dt="2023-07-25T15:41:53.090" v="1297"/>
      <pc:docMkLst>
        <pc:docMk/>
      </pc:docMkLst>
      <pc:sldChg chg="delSp mod setBg">
        <pc:chgData name="Laura Oathout" userId="6ff55ba14486fe89" providerId="LiveId" clId="{2D81BC3C-A708-4715-A482-9998C616EE15}" dt="2023-07-25T15:41:52.325" v="43"/>
        <pc:sldMkLst>
          <pc:docMk/>
          <pc:sldMk cId="949056365" sldId="309"/>
        </pc:sldMkLst>
        <pc:spChg chg="del">
          <ac:chgData name="Laura Oathout" userId="6ff55ba14486fe89" providerId="LiveId" clId="{2D81BC3C-A708-4715-A482-9998C616EE15}" dt="2023-07-25T15:41:52.301" v="29"/>
          <ac:spMkLst>
            <pc:docMk/>
            <pc:sldMk cId="949056365" sldId="309"/>
            <ac:spMk id="2" creationId="{21867508-954A-F024-035E-8CA76F9D6D8D}"/>
          </ac:spMkLst>
        </pc:spChg>
        <pc:spChg chg="del">
          <ac:chgData name="Laura Oathout" userId="6ff55ba14486fe89" providerId="LiveId" clId="{2D81BC3C-A708-4715-A482-9998C616EE15}" dt="2023-07-25T15:41:52.298" v="23"/>
          <ac:spMkLst>
            <pc:docMk/>
            <pc:sldMk cId="949056365" sldId="309"/>
            <ac:spMk id="3" creationId="{E777396E-35AF-AE74-2626-7F15768B13CA}"/>
          </ac:spMkLst>
        </pc:spChg>
        <pc:spChg chg="del">
          <ac:chgData name="Laura Oathout" userId="6ff55ba14486fe89" providerId="LiveId" clId="{2D81BC3C-A708-4715-A482-9998C616EE15}" dt="2023-07-25T15:41:52.300" v="27"/>
          <ac:spMkLst>
            <pc:docMk/>
            <pc:sldMk cId="949056365" sldId="309"/>
            <ac:spMk id="23" creationId="{C9E5F4BF-648A-BE91-67C1-19D2A97AA6C3}"/>
          </ac:spMkLst>
        </pc:spChg>
        <pc:spChg chg="del">
          <ac:chgData name="Laura Oathout" userId="6ff55ba14486fe89" providerId="LiveId" clId="{2D81BC3C-A708-4715-A482-9998C616EE15}" dt="2023-07-25T15:41:52.299" v="25"/>
          <ac:spMkLst>
            <pc:docMk/>
            <pc:sldMk cId="949056365" sldId="309"/>
            <ac:spMk id="36" creationId="{8C5AB27E-BC46-6A19-B17A-5A33345E1549}"/>
          </ac:spMkLst>
        </pc:spChg>
        <pc:picChg chg="del">
          <ac:chgData name="Laura Oathout" userId="6ff55ba14486fe89" providerId="LiveId" clId="{2D81BC3C-A708-4715-A482-9998C616EE15}" dt="2023-07-25T15:41:52.302" v="31"/>
          <ac:picMkLst>
            <pc:docMk/>
            <pc:sldMk cId="949056365" sldId="309"/>
            <ac:picMk id="6" creationId="{B4E8842F-E7A5-7E2F-E4BC-6C1C9324AF1F}"/>
          </ac:picMkLst>
        </pc:picChg>
        <pc:picChg chg="del">
          <ac:chgData name="Laura Oathout" userId="6ff55ba14486fe89" providerId="LiveId" clId="{2D81BC3C-A708-4715-A482-9998C616EE15}" dt="2023-07-25T15:41:52.302" v="33"/>
          <ac:picMkLst>
            <pc:docMk/>
            <pc:sldMk cId="949056365" sldId="309"/>
            <ac:picMk id="8" creationId="{9011ACCD-6BC2-8798-6995-F0B71AD0DF5E}"/>
          </ac:picMkLst>
        </pc:picChg>
        <pc:picChg chg="del">
          <ac:chgData name="Laura Oathout" userId="6ff55ba14486fe89" providerId="LiveId" clId="{2D81BC3C-A708-4715-A482-9998C616EE15}" dt="2023-07-25T15:41:52.304" v="35"/>
          <ac:picMkLst>
            <pc:docMk/>
            <pc:sldMk cId="949056365" sldId="309"/>
            <ac:picMk id="10" creationId="{AA6623C0-6D54-9B6C-D061-597C442F8EF0}"/>
          </ac:picMkLst>
        </pc:picChg>
        <pc:picChg chg="del">
          <ac:chgData name="Laura Oathout" userId="6ff55ba14486fe89" providerId="LiveId" clId="{2D81BC3C-A708-4715-A482-9998C616EE15}" dt="2023-07-25T15:41:52.305" v="37"/>
          <ac:picMkLst>
            <pc:docMk/>
            <pc:sldMk cId="949056365" sldId="309"/>
            <ac:picMk id="12" creationId="{49932394-F947-CADA-D023-B1E3708DC0D1}"/>
          </ac:picMkLst>
        </pc:picChg>
        <pc:picChg chg="del">
          <ac:chgData name="Laura Oathout" userId="6ff55ba14486fe89" providerId="LiveId" clId="{2D81BC3C-A708-4715-A482-9998C616EE15}" dt="2023-07-25T15:41:52.306" v="39"/>
          <ac:picMkLst>
            <pc:docMk/>
            <pc:sldMk cId="949056365" sldId="309"/>
            <ac:picMk id="17" creationId="{A3AE559C-A096-83F6-86C8-B88E1975C12B}"/>
          </ac:picMkLst>
        </pc:picChg>
        <pc:picChg chg="del">
          <ac:chgData name="Laura Oathout" userId="6ff55ba14486fe89" providerId="LiveId" clId="{2D81BC3C-A708-4715-A482-9998C616EE15}" dt="2023-07-25T15:41:52.307" v="41"/>
          <ac:picMkLst>
            <pc:docMk/>
            <pc:sldMk cId="949056365" sldId="309"/>
            <ac:picMk id="20" creationId="{75C509A5-C974-4D17-A2D2-D7D17A7A0FB7}"/>
          </ac:picMkLst>
        </pc:picChg>
      </pc:sldChg>
      <pc:sldChg chg="delSp mod setBg">
        <pc:chgData name="Laura Oathout" userId="6ff55ba14486fe89" providerId="LiveId" clId="{2D81BC3C-A708-4715-A482-9998C616EE15}" dt="2023-07-25T15:41:52.294" v="21"/>
        <pc:sldMkLst>
          <pc:docMk/>
          <pc:sldMk cId="923457643" sldId="316"/>
        </pc:sldMkLst>
        <pc:spChg chg="del">
          <ac:chgData name="Laura Oathout" userId="6ff55ba14486fe89" providerId="LiveId" clId="{2D81BC3C-A708-4715-A482-9998C616EE15}" dt="2023-07-25T15:41:52.254" v="1"/>
          <ac:spMkLst>
            <pc:docMk/>
            <pc:sldMk cId="923457643" sldId="316"/>
            <ac:spMk id="4" creationId="{EADFA7E1-7C9A-5D8F-80A0-78F911C871AF}"/>
          </ac:spMkLst>
        </pc:spChg>
        <pc:spChg chg="del">
          <ac:chgData name="Laura Oathout" userId="6ff55ba14486fe89" providerId="LiveId" clId="{2D81BC3C-A708-4715-A482-9998C616EE15}" dt="2023-07-25T15:41:52.260" v="5"/>
          <ac:spMkLst>
            <pc:docMk/>
            <pc:sldMk cId="923457643" sldId="316"/>
            <ac:spMk id="5" creationId="{689DB1D5-4A20-66B9-4414-B5771A207689}"/>
          </ac:spMkLst>
        </pc:spChg>
        <pc:spChg chg="del">
          <ac:chgData name="Laura Oathout" userId="6ff55ba14486fe89" providerId="LiveId" clId="{2D81BC3C-A708-4715-A482-9998C616EE15}" dt="2023-07-25T15:41:52.261" v="7"/>
          <ac:spMkLst>
            <pc:docMk/>
            <pc:sldMk cId="923457643" sldId="316"/>
            <ac:spMk id="6" creationId="{31FCED4A-24F6-F2E1-491B-7113ED6F0FF5}"/>
          </ac:spMkLst>
        </pc:spChg>
        <pc:spChg chg="del">
          <ac:chgData name="Laura Oathout" userId="6ff55ba14486fe89" providerId="LiveId" clId="{2D81BC3C-A708-4715-A482-9998C616EE15}" dt="2023-07-25T15:41:52.258" v="3"/>
          <ac:spMkLst>
            <pc:docMk/>
            <pc:sldMk cId="923457643" sldId="316"/>
            <ac:spMk id="27" creationId="{F729C10A-68E6-B810-65D2-3F1D9E7F888F}"/>
          </ac:spMkLst>
        </pc:spChg>
        <pc:picChg chg="del">
          <ac:chgData name="Laura Oathout" userId="6ff55ba14486fe89" providerId="LiveId" clId="{2D81BC3C-A708-4715-A482-9998C616EE15}" dt="2023-07-25T15:41:52.262" v="9"/>
          <ac:picMkLst>
            <pc:docMk/>
            <pc:sldMk cId="923457643" sldId="316"/>
            <ac:picMk id="7" creationId="{E0002D2E-0B84-76F3-DF0A-E7AE054181D6}"/>
          </ac:picMkLst>
        </pc:picChg>
        <pc:picChg chg="del">
          <ac:chgData name="Laura Oathout" userId="6ff55ba14486fe89" providerId="LiveId" clId="{2D81BC3C-A708-4715-A482-9998C616EE15}" dt="2023-07-25T15:41:52.264" v="11"/>
          <ac:picMkLst>
            <pc:docMk/>
            <pc:sldMk cId="923457643" sldId="316"/>
            <ac:picMk id="10" creationId="{9DDE81F1-9EC1-3A55-FF8A-18C39A9D38EC}"/>
          </ac:picMkLst>
        </pc:picChg>
        <pc:picChg chg="del">
          <ac:chgData name="Laura Oathout" userId="6ff55ba14486fe89" providerId="LiveId" clId="{2D81BC3C-A708-4715-A482-9998C616EE15}" dt="2023-07-25T15:41:52.264" v="13"/>
          <ac:picMkLst>
            <pc:docMk/>
            <pc:sldMk cId="923457643" sldId="316"/>
            <ac:picMk id="13" creationId="{4AFFD4E8-C3C3-73BE-71AD-299025A70FCF}"/>
          </ac:picMkLst>
        </pc:picChg>
        <pc:picChg chg="del">
          <ac:chgData name="Laura Oathout" userId="6ff55ba14486fe89" providerId="LiveId" clId="{2D81BC3C-A708-4715-A482-9998C616EE15}" dt="2023-07-25T15:41:52.265" v="15"/>
          <ac:picMkLst>
            <pc:docMk/>
            <pc:sldMk cId="923457643" sldId="316"/>
            <ac:picMk id="17" creationId="{BA2DD605-D4CF-730E-D00C-C3FAAD168124}"/>
          </ac:picMkLst>
        </pc:picChg>
        <pc:picChg chg="del">
          <ac:chgData name="Laura Oathout" userId="6ff55ba14486fe89" providerId="LiveId" clId="{2D81BC3C-A708-4715-A482-9998C616EE15}" dt="2023-07-25T15:41:52.265" v="17"/>
          <ac:picMkLst>
            <pc:docMk/>
            <pc:sldMk cId="923457643" sldId="316"/>
            <ac:picMk id="19" creationId="{FCEA12EB-3044-FD24-E21E-8E8D851A0589}"/>
          </ac:picMkLst>
        </pc:picChg>
        <pc:picChg chg="del">
          <ac:chgData name="Laura Oathout" userId="6ff55ba14486fe89" providerId="LiveId" clId="{2D81BC3C-A708-4715-A482-9998C616EE15}" dt="2023-07-25T15:41:52.266" v="19"/>
          <ac:picMkLst>
            <pc:docMk/>
            <pc:sldMk cId="923457643" sldId="316"/>
            <ac:picMk id="22" creationId="{B0D87617-D6F0-3E7F-B604-3705E23B727C}"/>
          </ac:picMkLst>
        </pc:picChg>
      </pc:sldChg>
      <pc:sldChg chg="delSp mod setBg">
        <pc:chgData name="Laura Oathout" userId="6ff55ba14486fe89" providerId="LiveId" clId="{2D81BC3C-A708-4715-A482-9998C616EE15}" dt="2023-07-25T15:41:52.351" v="65"/>
        <pc:sldMkLst>
          <pc:docMk/>
          <pc:sldMk cId="4197854748" sldId="320"/>
        </pc:sldMkLst>
        <pc:spChg chg="del">
          <ac:chgData name="Laura Oathout" userId="6ff55ba14486fe89" providerId="LiveId" clId="{2D81BC3C-A708-4715-A482-9998C616EE15}" dt="2023-07-25T15:41:52.326" v="45"/>
          <ac:spMkLst>
            <pc:docMk/>
            <pc:sldMk cId="4197854748" sldId="320"/>
            <ac:spMk id="3" creationId="{C4072E4B-41E6-9BBB-195F-8738A5AB4A08}"/>
          </ac:spMkLst>
        </pc:spChg>
        <pc:spChg chg="del">
          <ac:chgData name="Laura Oathout" userId="6ff55ba14486fe89" providerId="LiveId" clId="{2D81BC3C-A708-4715-A482-9998C616EE15}" dt="2023-07-25T15:41:52.330" v="53"/>
          <ac:spMkLst>
            <pc:docMk/>
            <pc:sldMk cId="4197854748" sldId="320"/>
            <ac:spMk id="4" creationId="{84E83D6F-F364-2CA4-0D1C-9E5DD9B15215}"/>
          </ac:spMkLst>
        </pc:spChg>
        <pc:spChg chg="del">
          <ac:chgData name="Laura Oathout" userId="6ff55ba14486fe89" providerId="LiveId" clId="{2D81BC3C-A708-4715-A482-9998C616EE15}" dt="2023-07-25T15:41:52.329" v="51"/>
          <ac:spMkLst>
            <pc:docMk/>
            <pc:sldMk cId="4197854748" sldId="320"/>
            <ac:spMk id="10" creationId="{C86829F5-B54D-0D07-E701-69A1A6D5D7A7}"/>
          </ac:spMkLst>
        </pc:spChg>
        <pc:spChg chg="del">
          <ac:chgData name="Laura Oathout" userId="6ff55ba14486fe89" providerId="LiveId" clId="{2D81BC3C-A708-4715-A482-9998C616EE15}" dt="2023-07-25T15:41:52.336" v="63"/>
          <ac:spMkLst>
            <pc:docMk/>
            <pc:sldMk cId="4197854748" sldId="320"/>
            <ac:spMk id="15" creationId="{392B713F-F47D-715A-A30B-8B095472B37B}"/>
          </ac:spMkLst>
        </pc:spChg>
        <pc:spChg chg="del">
          <ac:chgData name="Laura Oathout" userId="6ff55ba14486fe89" providerId="LiveId" clId="{2D81BC3C-A708-4715-A482-9998C616EE15}" dt="2023-07-25T15:41:52.327" v="47"/>
          <ac:spMkLst>
            <pc:docMk/>
            <pc:sldMk cId="4197854748" sldId="320"/>
            <ac:spMk id="26" creationId="{4072E104-0DE2-3E28-AF03-A6611BCB3AC6}"/>
          </ac:spMkLst>
        </pc:spChg>
        <pc:spChg chg="del">
          <ac:chgData name="Laura Oathout" userId="6ff55ba14486fe89" providerId="LiveId" clId="{2D81BC3C-A708-4715-A482-9998C616EE15}" dt="2023-07-25T15:41:52.328" v="49"/>
          <ac:spMkLst>
            <pc:docMk/>
            <pc:sldMk cId="4197854748" sldId="320"/>
            <ac:spMk id="29" creationId="{EF3086FC-7AB0-7AFB-3D04-1267B7ED662B}"/>
          </ac:spMkLst>
        </pc:spChg>
        <pc:picChg chg="del">
          <ac:chgData name="Laura Oathout" userId="6ff55ba14486fe89" providerId="LiveId" clId="{2D81BC3C-A708-4715-A482-9998C616EE15}" dt="2023-07-25T15:41:52.334" v="59"/>
          <ac:picMkLst>
            <pc:docMk/>
            <pc:sldMk cId="4197854748" sldId="320"/>
            <ac:picMk id="8" creationId="{B67DC504-F4C8-9B1C-1B6E-49BE5D2758D6}"/>
          </ac:picMkLst>
        </pc:picChg>
        <pc:picChg chg="del">
          <ac:chgData name="Laura Oathout" userId="6ff55ba14486fe89" providerId="LiveId" clId="{2D81BC3C-A708-4715-A482-9998C616EE15}" dt="2023-07-25T15:41:52.335" v="61"/>
          <ac:picMkLst>
            <pc:docMk/>
            <pc:sldMk cId="4197854748" sldId="320"/>
            <ac:picMk id="18" creationId="{098BFC68-E7C3-98EB-4554-1A09527FBEA3}"/>
          </ac:picMkLst>
        </pc:picChg>
        <pc:picChg chg="del">
          <ac:chgData name="Laura Oathout" userId="6ff55ba14486fe89" providerId="LiveId" clId="{2D81BC3C-A708-4715-A482-9998C616EE15}" dt="2023-07-25T15:41:52.333" v="57"/>
          <ac:picMkLst>
            <pc:docMk/>
            <pc:sldMk cId="4197854748" sldId="320"/>
            <ac:picMk id="20" creationId="{968E8F3A-FE54-D55E-F4A7-8F881AA093E9}"/>
          </ac:picMkLst>
        </pc:picChg>
        <pc:picChg chg="del">
          <ac:chgData name="Laura Oathout" userId="6ff55ba14486fe89" providerId="LiveId" clId="{2D81BC3C-A708-4715-A482-9998C616EE15}" dt="2023-07-25T15:41:52.331" v="55"/>
          <ac:picMkLst>
            <pc:docMk/>
            <pc:sldMk cId="4197854748" sldId="320"/>
            <ac:picMk id="21" creationId="{021E7263-02BA-EE5A-592F-35EC17591084}"/>
          </ac:picMkLst>
        </pc:picChg>
      </pc:sldChg>
      <pc:sldChg chg="delSp mod setBg">
        <pc:chgData name="Laura Oathout" userId="6ff55ba14486fe89" providerId="LiveId" clId="{2D81BC3C-A708-4715-A482-9998C616EE15}" dt="2023-07-25T15:41:52.414" v="145"/>
        <pc:sldMkLst>
          <pc:docMk/>
          <pc:sldMk cId="2499909026" sldId="347"/>
        </pc:sldMkLst>
        <pc:spChg chg="del">
          <ac:chgData name="Laura Oathout" userId="6ff55ba14486fe89" providerId="LiveId" clId="{2D81BC3C-A708-4715-A482-9998C616EE15}" dt="2023-07-25T15:41:52.380" v="89"/>
          <ac:spMkLst>
            <pc:docMk/>
            <pc:sldMk cId="2499909026" sldId="347"/>
            <ac:spMk id="3" creationId="{C4072E4B-41E6-9BBB-195F-8738A5AB4A08}"/>
          </ac:spMkLst>
        </pc:spChg>
        <pc:spChg chg="del">
          <ac:chgData name="Laura Oathout" userId="6ff55ba14486fe89" providerId="LiveId" clId="{2D81BC3C-A708-4715-A482-9998C616EE15}" dt="2023-07-25T15:41:52.382" v="95"/>
          <ac:spMkLst>
            <pc:docMk/>
            <pc:sldMk cId="2499909026" sldId="347"/>
            <ac:spMk id="6" creationId="{2A244EFB-E1E0-4D9E-8343-079CE3F9B4C9}"/>
          </ac:spMkLst>
        </pc:spChg>
        <pc:spChg chg="del">
          <ac:chgData name="Laura Oathout" userId="6ff55ba14486fe89" providerId="LiveId" clId="{2D81BC3C-A708-4715-A482-9998C616EE15}" dt="2023-07-25T15:41:52.389" v="119"/>
          <ac:spMkLst>
            <pc:docMk/>
            <pc:sldMk cId="2499909026" sldId="347"/>
            <ac:spMk id="10" creationId="{C86829F5-B54D-0D07-E701-69A1A6D5D7A7}"/>
          </ac:spMkLst>
        </pc:spChg>
        <pc:spChg chg="del">
          <ac:chgData name="Laura Oathout" userId="6ff55ba14486fe89" providerId="LiveId" clId="{2D81BC3C-A708-4715-A482-9998C616EE15}" dt="2023-07-25T15:41:52.380" v="91"/>
          <ac:spMkLst>
            <pc:docMk/>
            <pc:sldMk cId="2499909026" sldId="347"/>
            <ac:spMk id="26" creationId="{4072E104-0DE2-3E28-AF03-A6611BCB3AC6}"/>
          </ac:spMkLst>
        </pc:spChg>
        <pc:spChg chg="del">
          <ac:chgData name="Laura Oathout" userId="6ff55ba14486fe89" providerId="LiveId" clId="{2D81BC3C-A708-4715-A482-9998C616EE15}" dt="2023-07-25T15:41:52.393" v="131"/>
          <ac:spMkLst>
            <pc:docMk/>
            <pc:sldMk cId="2499909026" sldId="347"/>
            <ac:spMk id="45" creationId="{86C2E625-37F9-CD63-9124-7E64CD79C11B}"/>
          </ac:spMkLst>
        </pc:spChg>
        <pc:spChg chg="del">
          <ac:chgData name="Laura Oathout" userId="6ff55ba14486fe89" providerId="LiveId" clId="{2D81BC3C-A708-4715-A482-9998C616EE15}" dt="2023-07-25T15:41:52.394" v="135"/>
          <ac:spMkLst>
            <pc:docMk/>
            <pc:sldMk cId="2499909026" sldId="347"/>
            <ac:spMk id="48" creationId="{080BA0ED-4ADB-7078-A85A-78EE75E4B6F6}"/>
          </ac:spMkLst>
        </pc:spChg>
        <pc:spChg chg="del">
          <ac:chgData name="Laura Oathout" userId="6ff55ba14486fe89" providerId="LiveId" clId="{2D81BC3C-A708-4715-A482-9998C616EE15}" dt="2023-07-25T15:41:52.388" v="115"/>
          <ac:spMkLst>
            <pc:docMk/>
            <pc:sldMk cId="2499909026" sldId="347"/>
            <ac:spMk id="51" creationId="{E499D797-FA99-95FD-F9A2-9DD24F3CB71A}"/>
          </ac:spMkLst>
        </pc:spChg>
        <pc:spChg chg="del">
          <ac:chgData name="Laura Oathout" userId="6ff55ba14486fe89" providerId="LiveId" clId="{2D81BC3C-A708-4715-A482-9998C616EE15}" dt="2023-07-25T15:41:52.385" v="109"/>
          <ac:spMkLst>
            <pc:docMk/>
            <pc:sldMk cId="2499909026" sldId="347"/>
            <ac:spMk id="53" creationId="{20EC1621-5DD1-91B2-0A00-5FC778B88E05}"/>
          </ac:spMkLst>
        </pc:spChg>
        <pc:spChg chg="del">
          <ac:chgData name="Laura Oathout" userId="6ff55ba14486fe89" providerId="LiveId" clId="{2D81BC3C-A708-4715-A482-9998C616EE15}" dt="2023-07-25T15:41:52.392" v="129"/>
          <ac:spMkLst>
            <pc:docMk/>
            <pc:sldMk cId="2499909026" sldId="347"/>
            <ac:spMk id="54" creationId="{AC0B7B86-EAB8-5CAA-EF8E-24795E76918E}"/>
          </ac:spMkLst>
        </pc:spChg>
        <pc:spChg chg="del">
          <ac:chgData name="Laura Oathout" userId="6ff55ba14486fe89" providerId="LiveId" clId="{2D81BC3C-A708-4715-A482-9998C616EE15}" dt="2023-07-25T15:41:52.397" v="143"/>
          <ac:spMkLst>
            <pc:docMk/>
            <pc:sldMk cId="2499909026" sldId="347"/>
            <ac:spMk id="55" creationId="{A0E8CED2-6339-E362-B7A1-FB1EA454B478}"/>
          </ac:spMkLst>
        </pc:spChg>
        <pc:picChg chg="del">
          <ac:chgData name="Laura Oathout" userId="6ff55ba14486fe89" providerId="LiveId" clId="{2D81BC3C-A708-4715-A482-9998C616EE15}" dt="2023-07-25T15:41:52.381" v="93"/>
          <ac:picMkLst>
            <pc:docMk/>
            <pc:sldMk cId="2499909026" sldId="347"/>
            <ac:picMk id="5" creationId="{14812134-E41F-3BAE-F59E-305E4D506B94}"/>
          </ac:picMkLst>
        </pc:picChg>
        <pc:picChg chg="del">
          <ac:chgData name="Laura Oathout" userId="6ff55ba14486fe89" providerId="LiveId" clId="{2D81BC3C-A708-4715-A482-9998C616EE15}" dt="2023-07-25T15:41:52.383" v="97"/>
          <ac:picMkLst>
            <pc:docMk/>
            <pc:sldMk cId="2499909026" sldId="347"/>
            <ac:picMk id="9" creationId="{CA48F890-5C4F-4BBC-EA9C-666A5195D7E5}"/>
          </ac:picMkLst>
        </pc:picChg>
        <pc:picChg chg="del">
          <ac:chgData name="Laura Oathout" userId="6ff55ba14486fe89" providerId="LiveId" clId="{2D81BC3C-A708-4715-A482-9998C616EE15}" dt="2023-07-25T15:41:52.383" v="99"/>
          <ac:picMkLst>
            <pc:docMk/>
            <pc:sldMk cId="2499909026" sldId="347"/>
            <ac:picMk id="19" creationId="{9146140C-179D-EA8E-B7CA-FA1AF0E401AA}"/>
          </ac:picMkLst>
        </pc:picChg>
        <pc:picChg chg="del">
          <ac:chgData name="Laura Oathout" userId="6ff55ba14486fe89" providerId="LiveId" clId="{2D81BC3C-A708-4715-A482-9998C616EE15}" dt="2023-07-25T15:41:52.383" v="101"/>
          <ac:picMkLst>
            <pc:docMk/>
            <pc:sldMk cId="2499909026" sldId="347"/>
            <ac:picMk id="21" creationId="{40E09C35-140B-368F-50D4-D83148F6083C}"/>
          </ac:picMkLst>
        </pc:picChg>
        <pc:picChg chg="del">
          <ac:chgData name="Laura Oathout" userId="6ff55ba14486fe89" providerId="LiveId" clId="{2D81BC3C-A708-4715-A482-9998C616EE15}" dt="2023-07-25T15:41:52.384" v="103"/>
          <ac:picMkLst>
            <pc:docMk/>
            <pc:sldMk cId="2499909026" sldId="347"/>
            <ac:picMk id="22" creationId="{DF805F6C-D5F3-81CE-1D68-EEEB60D02D42}"/>
          </ac:picMkLst>
        </pc:picChg>
        <pc:picChg chg="del">
          <ac:chgData name="Laura Oathout" userId="6ff55ba14486fe89" providerId="LiveId" clId="{2D81BC3C-A708-4715-A482-9998C616EE15}" dt="2023-07-25T15:41:52.396" v="139"/>
          <ac:picMkLst>
            <pc:docMk/>
            <pc:sldMk cId="2499909026" sldId="347"/>
            <ac:picMk id="24" creationId="{C71CC432-01F1-7BD5-3701-4E44AB790A9D}"/>
          </ac:picMkLst>
        </pc:picChg>
        <pc:picChg chg="del">
          <ac:chgData name="Laura Oathout" userId="6ff55ba14486fe89" providerId="LiveId" clId="{2D81BC3C-A708-4715-A482-9998C616EE15}" dt="2023-07-25T15:41:52.384" v="105"/>
          <ac:picMkLst>
            <pc:docMk/>
            <pc:sldMk cId="2499909026" sldId="347"/>
            <ac:picMk id="25" creationId="{0F6F9358-D680-C133-82E7-489D17BC38CC}"/>
          </ac:picMkLst>
        </pc:picChg>
        <pc:picChg chg="del">
          <ac:chgData name="Laura Oathout" userId="6ff55ba14486fe89" providerId="LiveId" clId="{2D81BC3C-A708-4715-A482-9998C616EE15}" dt="2023-07-25T15:41:52.385" v="107"/>
          <ac:picMkLst>
            <pc:docMk/>
            <pc:sldMk cId="2499909026" sldId="347"/>
            <ac:picMk id="28" creationId="{60960FEA-648C-A3DF-BDF8-7E64B4EBE71A}"/>
          </ac:picMkLst>
        </pc:picChg>
        <pc:picChg chg="del">
          <ac:chgData name="Laura Oathout" userId="6ff55ba14486fe89" providerId="LiveId" clId="{2D81BC3C-A708-4715-A482-9998C616EE15}" dt="2023-07-25T15:41:52.396" v="141"/>
          <ac:picMkLst>
            <pc:docMk/>
            <pc:sldMk cId="2499909026" sldId="347"/>
            <ac:picMk id="31" creationId="{05370BF5-2D5D-F926-AF2A-3920A29ED745}"/>
          </ac:picMkLst>
        </pc:picChg>
        <pc:picChg chg="del">
          <ac:chgData name="Laura Oathout" userId="6ff55ba14486fe89" providerId="LiveId" clId="{2D81BC3C-A708-4715-A482-9998C616EE15}" dt="2023-07-25T15:41:52.386" v="111"/>
          <ac:picMkLst>
            <pc:docMk/>
            <pc:sldMk cId="2499909026" sldId="347"/>
            <ac:picMk id="33" creationId="{49F393AB-D835-6B87-FBDD-356C53B5AD5E}"/>
          </ac:picMkLst>
        </pc:picChg>
        <pc:picChg chg="del">
          <ac:chgData name="Laura Oathout" userId="6ff55ba14486fe89" providerId="LiveId" clId="{2D81BC3C-A708-4715-A482-9998C616EE15}" dt="2023-07-25T15:41:52.387" v="113"/>
          <ac:picMkLst>
            <pc:docMk/>
            <pc:sldMk cId="2499909026" sldId="347"/>
            <ac:picMk id="34" creationId="{003D6B02-A4A1-F18E-51B3-28A7E5A8D725}"/>
          </ac:picMkLst>
        </pc:picChg>
        <pc:picChg chg="del">
          <ac:chgData name="Laura Oathout" userId="6ff55ba14486fe89" providerId="LiveId" clId="{2D81BC3C-A708-4715-A482-9998C616EE15}" dt="2023-07-25T15:41:52.389" v="117"/>
          <ac:picMkLst>
            <pc:docMk/>
            <pc:sldMk cId="2499909026" sldId="347"/>
            <ac:picMk id="35" creationId="{9D5B7B0A-F24B-40DA-1518-AFD78D5DC027}"/>
          </ac:picMkLst>
        </pc:picChg>
        <pc:picChg chg="del">
          <ac:chgData name="Laura Oathout" userId="6ff55ba14486fe89" providerId="LiveId" clId="{2D81BC3C-A708-4715-A482-9998C616EE15}" dt="2023-07-25T15:41:52.390" v="121"/>
          <ac:picMkLst>
            <pc:docMk/>
            <pc:sldMk cId="2499909026" sldId="347"/>
            <ac:picMk id="38" creationId="{CF94D74B-978E-DAF9-F68C-D45680C124ED}"/>
          </ac:picMkLst>
        </pc:picChg>
        <pc:picChg chg="del">
          <ac:chgData name="Laura Oathout" userId="6ff55ba14486fe89" providerId="LiveId" clId="{2D81BC3C-A708-4715-A482-9998C616EE15}" dt="2023-07-25T15:41:52.391" v="123"/>
          <ac:picMkLst>
            <pc:docMk/>
            <pc:sldMk cId="2499909026" sldId="347"/>
            <ac:picMk id="40" creationId="{96E24F7B-EF74-F73D-2340-4C76843397FE}"/>
          </ac:picMkLst>
        </pc:picChg>
        <pc:picChg chg="del">
          <ac:chgData name="Laura Oathout" userId="6ff55ba14486fe89" providerId="LiveId" clId="{2D81BC3C-A708-4715-A482-9998C616EE15}" dt="2023-07-25T15:41:52.391" v="125"/>
          <ac:picMkLst>
            <pc:docMk/>
            <pc:sldMk cId="2499909026" sldId="347"/>
            <ac:picMk id="42" creationId="{19B9C445-A12A-BE35-5E45-9E76FB47DB85}"/>
          </ac:picMkLst>
        </pc:picChg>
        <pc:picChg chg="del">
          <ac:chgData name="Laura Oathout" userId="6ff55ba14486fe89" providerId="LiveId" clId="{2D81BC3C-A708-4715-A482-9998C616EE15}" dt="2023-07-25T15:41:52.392" v="127"/>
          <ac:picMkLst>
            <pc:docMk/>
            <pc:sldMk cId="2499909026" sldId="347"/>
            <ac:picMk id="44" creationId="{0989FA17-AD79-FEBE-32DB-D4543DFA832F}"/>
          </ac:picMkLst>
        </pc:picChg>
        <pc:picChg chg="del">
          <ac:chgData name="Laura Oathout" userId="6ff55ba14486fe89" providerId="LiveId" clId="{2D81BC3C-A708-4715-A482-9998C616EE15}" dt="2023-07-25T15:41:52.393" v="133"/>
          <ac:picMkLst>
            <pc:docMk/>
            <pc:sldMk cId="2499909026" sldId="347"/>
            <ac:picMk id="47" creationId="{ACF67C76-2F68-2489-2C71-299449588681}"/>
          </ac:picMkLst>
        </pc:picChg>
        <pc:picChg chg="del">
          <ac:chgData name="Laura Oathout" userId="6ff55ba14486fe89" providerId="LiveId" clId="{2D81BC3C-A708-4715-A482-9998C616EE15}" dt="2023-07-25T15:41:52.395" v="137"/>
          <ac:picMkLst>
            <pc:docMk/>
            <pc:sldMk cId="2499909026" sldId="347"/>
            <ac:picMk id="50" creationId="{83DCA2A7-16E1-CE8A-9EFD-331FB6EFD083}"/>
          </ac:picMkLst>
        </pc:picChg>
      </pc:sldChg>
      <pc:sldChg chg="delSp mod setBg">
        <pc:chgData name="Laura Oathout" userId="6ff55ba14486fe89" providerId="LiveId" clId="{2D81BC3C-A708-4715-A482-9998C616EE15}" dt="2023-07-25T15:41:52.455" v="205"/>
        <pc:sldMkLst>
          <pc:docMk/>
          <pc:sldMk cId="1028094483" sldId="349"/>
        </pc:sldMkLst>
        <pc:spChg chg="del">
          <ac:chgData name="Laura Oathout" userId="6ff55ba14486fe89" providerId="LiveId" clId="{2D81BC3C-A708-4715-A482-9998C616EE15}" dt="2023-07-25T15:41:52.417" v="147"/>
          <ac:spMkLst>
            <pc:docMk/>
            <pc:sldMk cId="1028094483" sldId="349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418" v="149"/>
          <ac:spMkLst>
            <pc:docMk/>
            <pc:sldMk cId="1028094483" sldId="349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420" v="153"/>
          <ac:spMkLst>
            <pc:docMk/>
            <pc:sldMk cId="1028094483" sldId="349"/>
            <ac:spMk id="10" creationId="{6F170755-E574-4EB6-9D9C-140FCD2CDC75}"/>
          </ac:spMkLst>
        </pc:spChg>
        <pc:spChg chg="del">
          <ac:chgData name="Laura Oathout" userId="6ff55ba14486fe89" providerId="LiveId" clId="{2D81BC3C-A708-4715-A482-9998C616EE15}" dt="2023-07-25T15:41:52.439" v="195"/>
          <ac:spMkLst>
            <pc:docMk/>
            <pc:sldMk cId="1028094483" sldId="349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439" v="193"/>
          <ac:spMkLst>
            <pc:docMk/>
            <pc:sldMk cId="1028094483" sldId="349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425" v="163"/>
          <ac:spMkLst>
            <pc:docMk/>
            <pc:sldMk cId="1028094483" sldId="349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430" v="173"/>
          <ac:spMkLst>
            <pc:docMk/>
            <pc:sldMk cId="1028094483" sldId="349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435" v="187"/>
          <ac:spMkLst>
            <pc:docMk/>
            <pc:sldMk cId="1028094483" sldId="349"/>
            <ac:spMk id="69" creationId="{54A6AE06-C3BF-6639-9091-C3542B7DF35C}"/>
          </ac:spMkLst>
        </pc:spChg>
        <pc:spChg chg="del">
          <ac:chgData name="Laura Oathout" userId="6ff55ba14486fe89" providerId="LiveId" clId="{2D81BC3C-A708-4715-A482-9998C616EE15}" dt="2023-07-25T15:41:52.436" v="189"/>
          <ac:spMkLst>
            <pc:docMk/>
            <pc:sldMk cId="1028094483" sldId="349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440" v="201"/>
          <ac:spMkLst>
            <pc:docMk/>
            <pc:sldMk cId="1028094483" sldId="349"/>
            <ac:spMk id="75" creationId="{07E37097-B2F1-5715-794A-0B4D6A5F2977}"/>
          </ac:spMkLst>
        </pc:spChg>
        <pc:spChg chg="del">
          <ac:chgData name="Laura Oathout" userId="6ff55ba14486fe89" providerId="LiveId" clId="{2D81BC3C-A708-4715-A482-9998C616EE15}" dt="2023-07-25T15:41:52.441" v="203"/>
          <ac:spMkLst>
            <pc:docMk/>
            <pc:sldMk cId="1028094483" sldId="349"/>
            <ac:spMk id="76" creationId="{52CA0A18-0FAC-F88C-F73D-CB7F38A06259}"/>
          </ac:spMkLst>
        </pc:spChg>
        <pc:grpChg chg="del">
          <ac:chgData name="Laura Oathout" userId="6ff55ba14486fe89" providerId="LiveId" clId="{2D81BC3C-A708-4715-A482-9998C616EE15}" dt="2023-07-25T15:41:52.422" v="155"/>
          <ac:grpSpMkLst>
            <pc:docMk/>
            <pc:sldMk cId="1028094483" sldId="349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420" v="151"/>
          <ac:picMkLst>
            <pc:docMk/>
            <pc:sldMk cId="1028094483" sldId="349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439" v="197"/>
          <ac:picMkLst>
            <pc:docMk/>
            <pc:sldMk cId="1028094483" sldId="349"/>
            <ac:picMk id="8" creationId="{8F8DAC76-B9B3-99A7-459E-6D1E64C7DBC1}"/>
          </ac:picMkLst>
        </pc:picChg>
        <pc:picChg chg="del">
          <ac:chgData name="Laura Oathout" userId="6ff55ba14486fe89" providerId="LiveId" clId="{2D81BC3C-A708-4715-A482-9998C616EE15}" dt="2023-07-25T15:41:52.423" v="157"/>
          <ac:picMkLst>
            <pc:docMk/>
            <pc:sldMk cId="1028094483" sldId="349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424" v="159"/>
          <ac:picMkLst>
            <pc:docMk/>
            <pc:sldMk cId="1028094483" sldId="349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425" v="161"/>
          <ac:picMkLst>
            <pc:docMk/>
            <pc:sldMk cId="1028094483" sldId="349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426" v="165"/>
          <ac:picMkLst>
            <pc:docMk/>
            <pc:sldMk cId="1028094483" sldId="349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427" v="167"/>
          <ac:picMkLst>
            <pc:docMk/>
            <pc:sldMk cId="1028094483" sldId="349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427" v="169"/>
          <ac:picMkLst>
            <pc:docMk/>
            <pc:sldMk cId="1028094483" sldId="349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428" v="171"/>
          <ac:picMkLst>
            <pc:docMk/>
            <pc:sldMk cId="1028094483" sldId="349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438" v="191"/>
          <ac:picMkLst>
            <pc:docMk/>
            <pc:sldMk cId="1028094483" sldId="349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431" v="175"/>
          <ac:picMkLst>
            <pc:docMk/>
            <pc:sldMk cId="1028094483" sldId="349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432" v="177"/>
          <ac:picMkLst>
            <pc:docMk/>
            <pc:sldMk cId="1028094483" sldId="349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432" v="179"/>
          <ac:picMkLst>
            <pc:docMk/>
            <pc:sldMk cId="1028094483" sldId="349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433" v="181"/>
          <ac:picMkLst>
            <pc:docMk/>
            <pc:sldMk cId="1028094483" sldId="349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434" v="183"/>
          <ac:picMkLst>
            <pc:docMk/>
            <pc:sldMk cId="1028094483" sldId="349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435" v="185"/>
          <ac:picMkLst>
            <pc:docMk/>
            <pc:sldMk cId="1028094483" sldId="349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440" v="199"/>
          <ac:picMkLst>
            <pc:docMk/>
            <pc:sldMk cId="1028094483" sldId="349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489" v="265"/>
        <pc:sldMkLst>
          <pc:docMk/>
          <pc:sldMk cId="1049426373" sldId="350"/>
        </pc:sldMkLst>
        <pc:spChg chg="del">
          <ac:chgData name="Laura Oathout" userId="6ff55ba14486fe89" providerId="LiveId" clId="{2D81BC3C-A708-4715-A482-9998C616EE15}" dt="2023-07-25T15:41:52.457" v="207"/>
          <ac:spMkLst>
            <pc:docMk/>
            <pc:sldMk cId="1049426373" sldId="350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458" v="209"/>
          <ac:spMkLst>
            <pc:docMk/>
            <pc:sldMk cId="1049426373" sldId="350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474" v="263"/>
          <ac:spMkLst>
            <pc:docMk/>
            <pc:sldMk cId="1049426373" sldId="350"/>
            <ac:spMk id="9" creationId="{BB0B58B1-640A-7446-1C98-1E97F13ED647}"/>
          </ac:spMkLst>
        </pc:spChg>
        <pc:spChg chg="del">
          <ac:chgData name="Laura Oathout" userId="6ff55ba14486fe89" providerId="LiveId" clId="{2D81BC3C-A708-4715-A482-9998C616EE15}" dt="2023-07-25T15:41:52.459" v="213"/>
          <ac:spMkLst>
            <pc:docMk/>
            <pc:sldMk cId="1049426373" sldId="350"/>
            <ac:spMk id="10" creationId="{6F170755-E574-4EB6-9D9C-140FCD2CDC75}"/>
          </ac:spMkLst>
        </pc:spChg>
        <pc:spChg chg="del">
          <ac:chgData name="Laura Oathout" userId="6ff55ba14486fe89" providerId="LiveId" clId="{2D81BC3C-A708-4715-A482-9998C616EE15}" dt="2023-07-25T15:41:52.472" v="255"/>
          <ac:spMkLst>
            <pc:docMk/>
            <pc:sldMk cId="1049426373" sldId="350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471" v="253"/>
          <ac:spMkLst>
            <pc:docMk/>
            <pc:sldMk cId="1049426373" sldId="350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462" v="223"/>
          <ac:spMkLst>
            <pc:docMk/>
            <pc:sldMk cId="1049426373" sldId="350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467" v="233"/>
          <ac:spMkLst>
            <pc:docMk/>
            <pc:sldMk cId="1049426373" sldId="350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470" v="247"/>
          <ac:spMkLst>
            <pc:docMk/>
            <pc:sldMk cId="1049426373" sldId="350"/>
            <ac:spMk id="69" creationId="{54A6AE06-C3BF-6639-9091-C3542B7DF35C}"/>
          </ac:spMkLst>
        </pc:spChg>
        <pc:spChg chg="del">
          <ac:chgData name="Laura Oathout" userId="6ff55ba14486fe89" providerId="LiveId" clId="{2D81BC3C-A708-4715-A482-9998C616EE15}" dt="2023-07-25T15:41:52.470" v="249"/>
          <ac:spMkLst>
            <pc:docMk/>
            <pc:sldMk cId="1049426373" sldId="350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473" v="261"/>
          <ac:spMkLst>
            <pc:docMk/>
            <pc:sldMk cId="1049426373" sldId="350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459" v="215"/>
          <ac:grpSpMkLst>
            <pc:docMk/>
            <pc:sldMk cId="1049426373" sldId="350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473" v="257"/>
          <ac:picMkLst>
            <pc:docMk/>
            <pc:sldMk cId="1049426373" sldId="350"/>
            <ac:picMk id="2" creationId="{52B99DD1-8CB0-0E69-C401-DC625AE26939}"/>
          </ac:picMkLst>
        </pc:picChg>
        <pc:picChg chg="del">
          <ac:chgData name="Laura Oathout" userId="6ff55ba14486fe89" providerId="LiveId" clId="{2D81BC3C-A708-4715-A482-9998C616EE15}" dt="2023-07-25T15:41:52.458" v="211"/>
          <ac:picMkLst>
            <pc:docMk/>
            <pc:sldMk cId="1049426373" sldId="350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460" v="217"/>
          <ac:picMkLst>
            <pc:docMk/>
            <pc:sldMk cId="1049426373" sldId="350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461" v="219"/>
          <ac:picMkLst>
            <pc:docMk/>
            <pc:sldMk cId="1049426373" sldId="350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462" v="221"/>
          <ac:picMkLst>
            <pc:docMk/>
            <pc:sldMk cId="1049426373" sldId="350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463" v="225"/>
          <ac:picMkLst>
            <pc:docMk/>
            <pc:sldMk cId="1049426373" sldId="350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464" v="227"/>
          <ac:picMkLst>
            <pc:docMk/>
            <pc:sldMk cId="1049426373" sldId="350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465" v="229"/>
          <ac:picMkLst>
            <pc:docMk/>
            <pc:sldMk cId="1049426373" sldId="350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466" v="231"/>
          <ac:picMkLst>
            <pc:docMk/>
            <pc:sldMk cId="1049426373" sldId="350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471" v="251"/>
          <ac:picMkLst>
            <pc:docMk/>
            <pc:sldMk cId="1049426373" sldId="350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467" v="235"/>
          <ac:picMkLst>
            <pc:docMk/>
            <pc:sldMk cId="1049426373" sldId="350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467" v="237"/>
          <ac:picMkLst>
            <pc:docMk/>
            <pc:sldMk cId="1049426373" sldId="350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468" v="239"/>
          <ac:picMkLst>
            <pc:docMk/>
            <pc:sldMk cId="1049426373" sldId="350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468" v="241"/>
          <ac:picMkLst>
            <pc:docMk/>
            <pc:sldMk cId="1049426373" sldId="350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469" v="243"/>
          <ac:picMkLst>
            <pc:docMk/>
            <pc:sldMk cId="1049426373" sldId="350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469" v="245"/>
          <ac:picMkLst>
            <pc:docMk/>
            <pc:sldMk cId="1049426373" sldId="350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473" v="259"/>
          <ac:picMkLst>
            <pc:docMk/>
            <pc:sldMk cId="1049426373" sldId="350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521" v="325"/>
        <pc:sldMkLst>
          <pc:docMk/>
          <pc:sldMk cId="2068870047" sldId="351"/>
        </pc:sldMkLst>
        <pc:spChg chg="del">
          <ac:chgData name="Laura Oathout" userId="6ff55ba14486fe89" providerId="LiveId" clId="{2D81BC3C-A708-4715-A482-9998C616EE15}" dt="2023-07-25T15:41:52.506" v="315"/>
          <ac:spMkLst>
            <pc:docMk/>
            <pc:sldMk cId="2068870047" sldId="351"/>
            <ac:spMk id="3" creationId="{F0FB6B88-8235-0E43-1DCF-D6775CE33FC3}"/>
          </ac:spMkLst>
        </pc:spChg>
        <pc:spChg chg="del">
          <ac:chgData name="Laura Oathout" userId="6ff55ba14486fe89" providerId="LiveId" clId="{2D81BC3C-A708-4715-A482-9998C616EE15}" dt="2023-07-25T15:41:52.491" v="267"/>
          <ac:spMkLst>
            <pc:docMk/>
            <pc:sldMk cId="2068870047" sldId="351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491" v="269"/>
          <ac:spMkLst>
            <pc:docMk/>
            <pc:sldMk cId="2068870047" sldId="351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508" v="323"/>
          <ac:spMkLst>
            <pc:docMk/>
            <pc:sldMk cId="2068870047" sldId="351"/>
            <ac:spMk id="9" creationId="{F2D4FCAD-E459-B4DE-B5E6-92052E05CA87}"/>
          </ac:spMkLst>
        </pc:spChg>
        <pc:spChg chg="del">
          <ac:chgData name="Laura Oathout" userId="6ff55ba14486fe89" providerId="LiveId" clId="{2D81BC3C-A708-4715-A482-9998C616EE15}" dt="2023-07-25T15:41:52.505" v="313"/>
          <ac:spMkLst>
            <pc:docMk/>
            <pc:sldMk cId="2068870047" sldId="351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504" v="311"/>
          <ac:spMkLst>
            <pc:docMk/>
            <pc:sldMk cId="2068870047" sldId="351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495" v="281"/>
          <ac:spMkLst>
            <pc:docMk/>
            <pc:sldMk cId="2068870047" sldId="351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498" v="291"/>
          <ac:spMkLst>
            <pc:docMk/>
            <pc:sldMk cId="2068870047" sldId="351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503" v="305"/>
          <ac:spMkLst>
            <pc:docMk/>
            <pc:sldMk cId="2068870047" sldId="351"/>
            <ac:spMk id="69" creationId="{54A6AE06-C3BF-6639-9091-C3542B7DF35C}"/>
          </ac:spMkLst>
        </pc:spChg>
        <pc:spChg chg="del">
          <ac:chgData name="Laura Oathout" userId="6ff55ba14486fe89" providerId="LiveId" clId="{2D81BC3C-A708-4715-A482-9998C616EE15}" dt="2023-07-25T15:41:52.503" v="307"/>
          <ac:spMkLst>
            <pc:docMk/>
            <pc:sldMk cId="2068870047" sldId="351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507" v="321"/>
          <ac:spMkLst>
            <pc:docMk/>
            <pc:sldMk cId="2068870047" sldId="351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492" v="273"/>
          <ac:grpSpMkLst>
            <pc:docMk/>
            <pc:sldMk cId="2068870047" sldId="351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506" v="317"/>
          <ac:picMkLst>
            <pc:docMk/>
            <pc:sldMk cId="2068870047" sldId="351"/>
            <ac:picMk id="6" creationId="{C415CCDD-324B-1944-DD7A-E9C3CD747A01}"/>
          </ac:picMkLst>
        </pc:picChg>
        <pc:picChg chg="del">
          <ac:chgData name="Laura Oathout" userId="6ff55ba14486fe89" providerId="LiveId" clId="{2D81BC3C-A708-4715-A482-9998C616EE15}" dt="2023-07-25T15:41:52.492" v="271"/>
          <ac:picMkLst>
            <pc:docMk/>
            <pc:sldMk cId="2068870047" sldId="351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493" v="275"/>
          <ac:picMkLst>
            <pc:docMk/>
            <pc:sldMk cId="2068870047" sldId="351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494" v="277"/>
          <ac:picMkLst>
            <pc:docMk/>
            <pc:sldMk cId="2068870047" sldId="351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494" v="279"/>
          <ac:picMkLst>
            <pc:docMk/>
            <pc:sldMk cId="2068870047" sldId="351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496" v="283"/>
          <ac:picMkLst>
            <pc:docMk/>
            <pc:sldMk cId="2068870047" sldId="351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497" v="285"/>
          <ac:picMkLst>
            <pc:docMk/>
            <pc:sldMk cId="2068870047" sldId="351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497" v="287"/>
          <ac:picMkLst>
            <pc:docMk/>
            <pc:sldMk cId="2068870047" sldId="351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498" v="289"/>
          <ac:picMkLst>
            <pc:docMk/>
            <pc:sldMk cId="2068870047" sldId="351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504" v="309"/>
          <ac:picMkLst>
            <pc:docMk/>
            <pc:sldMk cId="2068870047" sldId="351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499" v="293"/>
          <ac:picMkLst>
            <pc:docMk/>
            <pc:sldMk cId="2068870047" sldId="351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499" v="295"/>
          <ac:picMkLst>
            <pc:docMk/>
            <pc:sldMk cId="2068870047" sldId="351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500" v="297"/>
          <ac:picMkLst>
            <pc:docMk/>
            <pc:sldMk cId="2068870047" sldId="351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501" v="299"/>
          <ac:picMkLst>
            <pc:docMk/>
            <pc:sldMk cId="2068870047" sldId="351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502" v="301"/>
          <ac:picMkLst>
            <pc:docMk/>
            <pc:sldMk cId="2068870047" sldId="351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502" v="303"/>
          <ac:picMkLst>
            <pc:docMk/>
            <pc:sldMk cId="2068870047" sldId="351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507" v="319"/>
          <ac:picMkLst>
            <pc:docMk/>
            <pc:sldMk cId="2068870047" sldId="351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559" v="387"/>
        <pc:sldMkLst>
          <pc:docMk/>
          <pc:sldMk cId="3214164746" sldId="352"/>
        </pc:sldMkLst>
        <pc:spChg chg="del">
          <ac:chgData name="Laura Oathout" userId="6ff55ba14486fe89" providerId="LiveId" clId="{2D81BC3C-A708-4715-A482-9998C616EE15}" dt="2023-07-25T15:41:52.542" v="375"/>
          <ac:spMkLst>
            <pc:docMk/>
            <pc:sldMk cId="3214164746" sldId="352"/>
            <ac:spMk id="3" creationId="{F0FB6B88-8235-0E43-1DCF-D6775CE33FC3}"/>
          </ac:spMkLst>
        </pc:spChg>
        <pc:spChg chg="del">
          <ac:chgData name="Laura Oathout" userId="6ff55ba14486fe89" providerId="LiveId" clId="{2D81BC3C-A708-4715-A482-9998C616EE15}" dt="2023-07-25T15:41:52.523" v="327"/>
          <ac:spMkLst>
            <pc:docMk/>
            <pc:sldMk cId="3214164746" sldId="352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524" v="329"/>
          <ac:spMkLst>
            <pc:docMk/>
            <pc:sldMk cId="3214164746" sldId="352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545" v="383"/>
          <ac:spMkLst>
            <pc:docMk/>
            <pc:sldMk cId="3214164746" sldId="352"/>
            <ac:spMk id="10" creationId="{9D14C459-3D3A-F30A-9EE5-0F7928A408B8}"/>
          </ac:spMkLst>
        </pc:spChg>
        <pc:spChg chg="del">
          <ac:chgData name="Laura Oathout" userId="6ff55ba14486fe89" providerId="LiveId" clId="{2D81BC3C-A708-4715-A482-9998C616EE15}" dt="2023-07-25T15:41:52.546" v="385"/>
          <ac:spMkLst>
            <pc:docMk/>
            <pc:sldMk cId="3214164746" sldId="352"/>
            <ac:spMk id="11" creationId="{60750344-3E7E-C30D-486C-B3AE5C424A10}"/>
          </ac:spMkLst>
        </pc:spChg>
        <pc:spChg chg="del">
          <ac:chgData name="Laura Oathout" userId="6ff55ba14486fe89" providerId="LiveId" clId="{2D81BC3C-A708-4715-A482-9998C616EE15}" dt="2023-07-25T15:41:52.541" v="373"/>
          <ac:spMkLst>
            <pc:docMk/>
            <pc:sldMk cId="3214164746" sldId="352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541" v="371"/>
          <ac:spMkLst>
            <pc:docMk/>
            <pc:sldMk cId="3214164746" sldId="352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528" v="341"/>
          <ac:spMkLst>
            <pc:docMk/>
            <pc:sldMk cId="3214164746" sldId="352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531" v="351"/>
          <ac:spMkLst>
            <pc:docMk/>
            <pc:sldMk cId="3214164746" sldId="352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537" v="365"/>
          <ac:spMkLst>
            <pc:docMk/>
            <pc:sldMk cId="3214164746" sldId="352"/>
            <ac:spMk id="69" creationId="{54A6AE06-C3BF-6639-9091-C3542B7DF35C}"/>
          </ac:spMkLst>
        </pc:spChg>
        <pc:spChg chg="del">
          <ac:chgData name="Laura Oathout" userId="6ff55ba14486fe89" providerId="LiveId" clId="{2D81BC3C-A708-4715-A482-9998C616EE15}" dt="2023-07-25T15:41:52.537" v="367"/>
          <ac:spMkLst>
            <pc:docMk/>
            <pc:sldMk cId="3214164746" sldId="352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544" v="381"/>
          <ac:spMkLst>
            <pc:docMk/>
            <pc:sldMk cId="3214164746" sldId="352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525" v="333"/>
          <ac:grpSpMkLst>
            <pc:docMk/>
            <pc:sldMk cId="3214164746" sldId="352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543" v="377"/>
          <ac:picMkLst>
            <pc:docMk/>
            <pc:sldMk cId="3214164746" sldId="352"/>
            <ac:picMk id="2" creationId="{C215BD51-3D89-B515-13B9-3A2F3FC9A9DD}"/>
          </ac:picMkLst>
        </pc:picChg>
        <pc:picChg chg="del">
          <ac:chgData name="Laura Oathout" userId="6ff55ba14486fe89" providerId="LiveId" clId="{2D81BC3C-A708-4715-A482-9998C616EE15}" dt="2023-07-25T15:41:52.524" v="331"/>
          <ac:picMkLst>
            <pc:docMk/>
            <pc:sldMk cId="3214164746" sldId="352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525" v="335"/>
          <ac:picMkLst>
            <pc:docMk/>
            <pc:sldMk cId="3214164746" sldId="352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526" v="337"/>
          <ac:picMkLst>
            <pc:docMk/>
            <pc:sldMk cId="3214164746" sldId="352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527" v="339"/>
          <ac:picMkLst>
            <pc:docMk/>
            <pc:sldMk cId="3214164746" sldId="352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528" v="343"/>
          <ac:picMkLst>
            <pc:docMk/>
            <pc:sldMk cId="3214164746" sldId="352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529" v="345"/>
          <ac:picMkLst>
            <pc:docMk/>
            <pc:sldMk cId="3214164746" sldId="352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530" v="347"/>
          <ac:picMkLst>
            <pc:docMk/>
            <pc:sldMk cId="3214164746" sldId="352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530" v="349"/>
          <ac:picMkLst>
            <pc:docMk/>
            <pc:sldMk cId="3214164746" sldId="352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539" v="369"/>
          <ac:picMkLst>
            <pc:docMk/>
            <pc:sldMk cId="3214164746" sldId="352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531" v="353"/>
          <ac:picMkLst>
            <pc:docMk/>
            <pc:sldMk cId="3214164746" sldId="352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532" v="355"/>
          <ac:picMkLst>
            <pc:docMk/>
            <pc:sldMk cId="3214164746" sldId="352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532" v="357"/>
          <ac:picMkLst>
            <pc:docMk/>
            <pc:sldMk cId="3214164746" sldId="352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533" v="359"/>
          <ac:picMkLst>
            <pc:docMk/>
            <pc:sldMk cId="3214164746" sldId="352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535" v="361"/>
          <ac:picMkLst>
            <pc:docMk/>
            <pc:sldMk cId="3214164746" sldId="352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536" v="363"/>
          <ac:picMkLst>
            <pc:docMk/>
            <pc:sldMk cId="3214164746" sldId="352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543" v="379"/>
          <ac:picMkLst>
            <pc:docMk/>
            <pc:sldMk cId="3214164746" sldId="352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588" v="449"/>
        <pc:sldMkLst>
          <pc:docMk/>
          <pc:sldMk cId="231915723" sldId="353"/>
        </pc:sldMkLst>
        <pc:spChg chg="del">
          <ac:chgData name="Laura Oathout" userId="6ff55ba14486fe89" providerId="LiveId" clId="{2D81BC3C-A708-4715-A482-9998C616EE15}" dt="2023-07-25T15:41:52.562" v="389"/>
          <ac:spMkLst>
            <pc:docMk/>
            <pc:sldMk cId="231915723" sldId="353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562" v="391"/>
          <ac:spMkLst>
            <pc:docMk/>
            <pc:sldMk cId="231915723" sldId="353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574" v="445"/>
          <ac:spMkLst>
            <pc:docMk/>
            <pc:sldMk cId="231915723" sldId="353"/>
            <ac:spMk id="9" creationId="{EE28B67E-B2E1-0EC4-648B-65749C39FF25}"/>
          </ac:spMkLst>
        </pc:spChg>
        <pc:spChg chg="del">
          <ac:chgData name="Laura Oathout" userId="6ff55ba14486fe89" providerId="LiveId" clId="{2D81BC3C-A708-4715-A482-9998C616EE15}" dt="2023-07-25T15:41:52.563" v="395"/>
          <ac:spMkLst>
            <pc:docMk/>
            <pc:sldMk cId="231915723" sldId="353"/>
            <ac:spMk id="10" creationId="{6F170755-E574-4EB6-9D9C-140FCD2CDC75}"/>
          </ac:spMkLst>
        </pc:spChg>
        <pc:spChg chg="del">
          <ac:chgData name="Laura Oathout" userId="6ff55ba14486fe89" providerId="LiveId" clId="{2D81BC3C-A708-4715-A482-9998C616EE15}" dt="2023-07-25T15:41:52.574" v="447"/>
          <ac:spMkLst>
            <pc:docMk/>
            <pc:sldMk cId="231915723" sldId="353"/>
            <ac:spMk id="11" creationId="{64C401B1-07A9-67A9-6114-9141C4D27CB2}"/>
          </ac:spMkLst>
        </pc:spChg>
        <pc:spChg chg="del">
          <ac:chgData name="Laura Oathout" userId="6ff55ba14486fe89" providerId="LiveId" clId="{2D81BC3C-A708-4715-A482-9998C616EE15}" dt="2023-07-25T15:41:52.572" v="437"/>
          <ac:spMkLst>
            <pc:docMk/>
            <pc:sldMk cId="231915723" sldId="353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572" v="435"/>
          <ac:spMkLst>
            <pc:docMk/>
            <pc:sldMk cId="231915723" sldId="353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565" v="405"/>
          <ac:spMkLst>
            <pc:docMk/>
            <pc:sldMk cId="231915723" sldId="353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567" v="415"/>
          <ac:spMkLst>
            <pc:docMk/>
            <pc:sldMk cId="231915723" sldId="353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570" v="429"/>
          <ac:spMkLst>
            <pc:docMk/>
            <pc:sldMk cId="231915723" sldId="353"/>
            <ac:spMk id="69" creationId="{54A6AE06-C3BF-6639-9091-C3542B7DF35C}"/>
          </ac:spMkLst>
        </pc:spChg>
        <pc:spChg chg="del">
          <ac:chgData name="Laura Oathout" userId="6ff55ba14486fe89" providerId="LiveId" clId="{2D81BC3C-A708-4715-A482-9998C616EE15}" dt="2023-07-25T15:41:52.571" v="431"/>
          <ac:spMkLst>
            <pc:docMk/>
            <pc:sldMk cId="231915723" sldId="353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574" v="443"/>
          <ac:spMkLst>
            <pc:docMk/>
            <pc:sldMk cId="231915723" sldId="353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563" v="397"/>
          <ac:grpSpMkLst>
            <pc:docMk/>
            <pc:sldMk cId="231915723" sldId="353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573" v="439"/>
          <ac:picMkLst>
            <pc:docMk/>
            <pc:sldMk cId="231915723" sldId="353"/>
            <ac:picMk id="2" creationId="{7D486BD3-C302-4B60-AECF-DAF1A7B3003E}"/>
          </ac:picMkLst>
        </pc:picChg>
        <pc:picChg chg="del">
          <ac:chgData name="Laura Oathout" userId="6ff55ba14486fe89" providerId="LiveId" clId="{2D81BC3C-A708-4715-A482-9998C616EE15}" dt="2023-07-25T15:41:52.563" v="393"/>
          <ac:picMkLst>
            <pc:docMk/>
            <pc:sldMk cId="231915723" sldId="353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564" v="399"/>
          <ac:picMkLst>
            <pc:docMk/>
            <pc:sldMk cId="231915723" sldId="353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564" v="401"/>
          <ac:picMkLst>
            <pc:docMk/>
            <pc:sldMk cId="231915723" sldId="353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565" v="403"/>
          <ac:picMkLst>
            <pc:docMk/>
            <pc:sldMk cId="231915723" sldId="353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565" v="407"/>
          <ac:picMkLst>
            <pc:docMk/>
            <pc:sldMk cId="231915723" sldId="353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566" v="409"/>
          <ac:picMkLst>
            <pc:docMk/>
            <pc:sldMk cId="231915723" sldId="353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566" v="411"/>
          <ac:picMkLst>
            <pc:docMk/>
            <pc:sldMk cId="231915723" sldId="353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567" v="413"/>
          <ac:picMkLst>
            <pc:docMk/>
            <pc:sldMk cId="231915723" sldId="353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571" v="433"/>
          <ac:picMkLst>
            <pc:docMk/>
            <pc:sldMk cId="231915723" sldId="353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567" v="417"/>
          <ac:picMkLst>
            <pc:docMk/>
            <pc:sldMk cId="231915723" sldId="353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568" v="419"/>
          <ac:picMkLst>
            <pc:docMk/>
            <pc:sldMk cId="231915723" sldId="353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568" v="421"/>
          <ac:picMkLst>
            <pc:docMk/>
            <pc:sldMk cId="231915723" sldId="353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569" v="423"/>
          <ac:picMkLst>
            <pc:docMk/>
            <pc:sldMk cId="231915723" sldId="353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569" v="425"/>
          <ac:picMkLst>
            <pc:docMk/>
            <pc:sldMk cId="231915723" sldId="353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570" v="427"/>
          <ac:picMkLst>
            <pc:docMk/>
            <pc:sldMk cId="231915723" sldId="353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573" v="441"/>
          <ac:picMkLst>
            <pc:docMk/>
            <pc:sldMk cId="231915723" sldId="353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622" v="511"/>
        <pc:sldMkLst>
          <pc:docMk/>
          <pc:sldMk cId="3763060070" sldId="354"/>
        </pc:sldMkLst>
        <pc:spChg chg="del">
          <ac:chgData name="Laura Oathout" userId="6ff55ba14486fe89" providerId="LiveId" clId="{2D81BC3C-A708-4715-A482-9998C616EE15}" dt="2023-07-25T15:41:52.591" v="451"/>
          <ac:spMkLst>
            <pc:docMk/>
            <pc:sldMk cId="3763060070" sldId="354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593" v="453"/>
          <ac:spMkLst>
            <pc:docMk/>
            <pc:sldMk cId="3763060070" sldId="354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608" v="507"/>
          <ac:spMkLst>
            <pc:docMk/>
            <pc:sldMk cId="3763060070" sldId="354"/>
            <ac:spMk id="6" creationId="{07DDF189-8C9F-C682-386B-F717A0B8CC4F}"/>
          </ac:spMkLst>
        </pc:spChg>
        <pc:spChg chg="del">
          <ac:chgData name="Laura Oathout" userId="6ff55ba14486fe89" providerId="LiveId" clId="{2D81BC3C-A708-4715-A482-9998C616EE15}" dt="2023-07-25T15:41:52.609" v="509"/>
          <ac:spMkLst>
            <pc:docMk/>
            <pc:sldMk cId="3763060070" sldId="354"/>
            <ac:spMk id="9" creationId="{26BDE675-AD81-8B04-F3FD-FB31E019FA23}"/>
          </ac:spMkLst>
        </pc:spChg>
        <pc:spChg chg="del">
          <ac:chgData name="Laura Oathout" userId="6ff55ba14486fe89" providerId="LiveId" clId="{2D81BC3C-A708-4715-A482-9998C616EE15}" dt="2023-07-25T15:41:52.594" v="457"/>
          <ac:spMkLst>
            <pc:docMk/>
            <pc:sldMk cId="3763060070" sldId="354"/>
            <ac:spMk id="10" creationId="{6F170755-E574-4EB6-9D9C-140FCD2CDC75}"/>
          </ac:spMkLst>
        </pc:spChg>
        <pc:spChg chg="del">
          <ac:chgData name="Laura Oathout" userId="6ff55ba14486fe89" providerId="LiveId" clId="{2D81BC3C-A708-4715-A482-9998C616EE15}" dt="2023-07-25T15:41:52.607" v="499"/>
          <ac:spMkLst>
            <pc:docMk/>
            <pc:sldMk cId="3763060070" sldId="354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605" v="497"/>
          <ac:spMkLst>
            <pc:docMk/>
            <pc:sldMk cId="3763060070" sldId="354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597" v="467"/>
          <ac:spMkLst>
            <pc:docMk/>
            <pc:sldMk cId="3763060070" sldId="354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599" v="477"/>
          <ac:spMkLst>
            <pc:docMk/>
            <pc:sldMk cId="3763060070" sldId="354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603" v="491"/>
          <ac:spMkLst>
            <pc:docMk/>
            <pc:sldMk cId="3763060070" sldId="354"/>
            <ac:spMk id="69" creationId="{54A6AE06-C3BF-6639-9091-C3542B7DF35C}"/>
          </ac:spMkLst>
        </pc:spChg>
        <pc:spChg chg="del">
          <ac:chgData name="Laura Oathout" userId="6ff55ba14486fe89" providerId="LiveId" clId="{2D81BC3C-A708-4715-A482-9998C616EE15}" dt="2023-07-25T15:41:52.603" v="493"/>
          <ac:spMkLst>
            <pc:docMk/>
            <pc:sldMk cId="3763060070" sldId="354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608" v="505"/>
          <ac:spMkLst>
            <pc:docMk/>
            <pc:sldMk cId="3763060070" sldId="354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595" v="459"/>
          <ac:grpSpMkLst>
            <pc:docMk/>
            <pc:sldMk cId="3763060070" sldId="354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607" v="501"/>
          <ac:picMkLst>
            <pc:docMk/>
            <pc:sldMk cId="3763060070" sldId="354"/>
            <ac:picMk id="2" creationId="{95A746C3-6D83-55C3-3405-6591B1F333DC}"/>
          </ac:picMkLst>
        </pc:picChg>
        <pc:picChg chg="del">
          <ac:chgData name="Laura Oathout" userId="6ff55ba14486fe89" providerId="LiveId" clId="{2D81BC3C-A708-4715-A482-9998C616EE15}" dt="2023-07-25T15:41:52.594" v="455"/>
          <ac:picMkLst>
            <pc:docMk/>
            <pc:sldMk cId="3763060070" sldId="354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596" v="461"/>
          <ac:picMkLst>
            <pc:docMk/>
            <pc:sldMk cId="3763060070" sldId="354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596" v="463"/>
          <ac:picMkLst>
            <pc:docMk/>
            <pc:sldMk cId="3763060070" sldId="354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597" v="465"/>
          <ac:picMkLst>
            <pc:docMk/>
            <pc:sldMk cId="3763060070" sldId="354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598" v="469"/>
          <ac:picMkLst>
            <pc:docMk/>
            <pc:sldMk cId="3763060070" sldId="354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598" v="471"/>
          <ac:picMkLst>
            <pc:docMk/>
            <pc:sldMk cId="3763060070" sldId="354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599" v="473"/>
          <ac:picMkLst>
            <pc:docMk/>
            <pc:sldMk cId="3763060070" sldId="354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599" v="475"/>
          <ac:picMkLst>
            <pc:docMk/>
            <pc:sldMk cId="3763060070" sldId="354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604" v="495"/>
          <ac:picMkLst>
            <pc:docMk/>
            <pc:sldMk cId="3763060070" sldId="354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600" v="479"/>
          <ac:picMkLst>
            <pc:docMk/>
            <pc:sldMk cId="3763060070" sldId="354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600" v="481"/>
          <ac:picMkLst>
            <pc:docMk/>
            <pc:sldMk cId="3763060070" sldId="354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601" v="483"/>
          <ac:picMkLst>
            <pc:docMk/>
            <pc:sldMk cId="3763060070" sldId="354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601" v="485"/>
          <ac:picMkLst>
            <pc:docMk/>
            <pc:sldMk cId="3763060070" sldId="354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602" v="487"/>
          <ac:picMkLst>
            <pc:docMk/>
            <pc:sldMk cId="3763060070" sldId="354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602" v="489"/>
          <ac:picMkLst>
            <pc:docMk/>
            <pc:sldMk cId="3763060070" sldId="354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607" v="503"/>
          <ac:picMkLst>
            <pc:docMk/>
            <pc:sldMk cId="3763060070" sldId="354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654" v="575"/>
        <pc:sldMkLst>
          <pc:docMk/>
          <pc:sldMk cId="2557583422" sldId="355"/>
        </pc:sldMkLst>
        <pc:spChg chg="del">
          <ac:chgData name="Laura Oathout" userId="6ff55ba14486fe89" providerId="LiveId" clId="{2D81BC3C-A708-4715-A482-9998C616EE15}" dt="2023-07-25T15:41:52.624" v="513"/>
          <ac:spMkLst>
            <pc:docMk/>
            <pc:sldMk cId="2557583422" sldId="355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625" v="515"/>
          <ac:spMkLst>
            <pc:docMk/>
            <pc:sldMk cId="2557583422" sldId="355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639" v="569"/>
          <ac:spMkLst>
            <pc:docMk/>
            <pc:sldMk cId="2557583422" sldId="355"/>
            <ac:spMk id="6" creationId="{A264437F-36E7-C3EB-900A-507AFE26413F}"/>
          </ac:spMkLst>
        </pc:spChg>
        <pc:spChg chg="del">
          <ac:chgData name="Laura Oathout" userId="6ff55ba14486fe89" providerId="LiveId" clId="{2D81BC3C-A708-4715-A482-9998C616EE15}" dt="2023-07-25T15:41:52.640" v="571"/>
          <ac:spMkLst>
            <pc:docMk/>
            <pc:sldMk cId="2557583422" sldId="355"/>
            <ac:spMk id="9" creationId="{B0999A5B-DE62-2F95-6D49-DA407D04EB28}"/>
          </ac:spMkLst>
        </pc:spChg>
        <pc:spChg chg="del">
          <ac:chgData name="Laura Oathout" userId="6ff55ba14486fe89" providerId="LiveId" clId="{2D81BC3C-A708-4715-A482-9998C616EE15}" dt="2023-07-25T15:41:52.626" v="519"/>
          <ac:spMkLst>
            <pc:docMk/>
            <pc:sldMk cId="2557583422" sldId="355"/>
            <ac:spMk id="10" creationId="{6F170755-E574-4EB6-9D9C-140FCD2CDC75}"/>
          </ac:spMkLst>
        </pc:spChg>
        <pc:spChg chg="del">
          <ac:chgData name="Laura Oathout" userId="6ff55ba14486fe89" providerId="LiveId" clId="{2D81BC3C-A708-4715-A482-9998C616EE15}" dt="2023-07-25T15:41:52.640" v="573"/>
          <ac:spMkLst>
            <pc:docMk/>
            <pc:sldMk cId="2557583422" sldId="355"/>
            <ac:spMk id="11" creationId="{EE3265AD-EB5E-5F15-3D71-E6B29C521771}"/>
          </ac:spMkLst>
        </pc:spChg>
        <pc:spChg chg="del">
          <ac:chgData name="Laura Oathout" userId="6ff55ba14486fe89" providerId="LiveId" clId="{2D81BC3C-A708-4715-A482-9998C616EE15}" dt="2023-07-25T15:41:52.637" v="561"/>
          <ac:spMkLst>
            <pc:docMk/>
            <pc:sldMk cId="2557583422" sldId="355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637" v="559"/>
          <ac:spMkLst>
            <pc:docMk/>
            <pc:sldMk cId="2557583422" sldId="355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629" v="529"/>
          <ac:spMkLst>
            <pc:docMk/>
            <pc:sldMk cId="2557583422" sldId="355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631" v="539"/>
          <ac:spMkLst>
            <pc:docMk/>
            <pc:sldMk cId="2557583422" sldId="355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635" v="553"/>
          <ac:spMkLst>
            <pc:docMk/>
            <pc:sldMk cId="2557583422" sldId="355"/>
            <ac:spMk id="69" creationId="{54A6AE06-C3BF-6639-9091-C3542B7DF35C}"/>
          </ac:spMkLst>
        </pc:spChg>
        <pc:spChg chg="del">
          <ac:chgData name="Laura Oathout" userId="6ff55ba14486fe89" providerId="LiveId" clId="{2D81BC3C-A708-4715-A482-9998C616EE15}" dt="2023-07-25T15:41:52.636" v="555"/>
          <ac:spMkLst>
            <pc:docMk/>
            <pc:sldMk cId="2557583422" sldId="355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639" v="567"/>
          <ac:spMkLst>
            <pc:docMk/>
            <pc:sldMk cId="2557583422" sldId="355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627" v="521"/>
          <ac:grpSpMkLst>
            <pc:docMk/>
            <pc:sldMk cId="2557583422" sldId="355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638" v="563"/>
          <ac:picMkLst>
            <pc:docMk/>
            <pc:sldMk cId="2557583422" sldId="355"/>
            <ac:picMk id="2" creationId="{0F430F98-1CF4-CB72-2BBA-1916F97B57F9}"/>
          </ac:picMkLst>
        </pc:picChg>
        <pc:picChg chg="del">
          <ac:chgData name="Laura Oathout" userId="6ff55ba14486fe89" providerId="LiveId" clId="{2D81BC3C-A708-4715-A482-9998C616EE15}" dt="2023-07-25T15:41:52.625" v="517"/>
          <ac:picMkLst>
            <pc:docMk/>
            <pc:sldMk cId="2557583422" sldId="355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627" v="523"/>
          <ac:picMkLst>
            <pc:docMk/>
            <pc:sldMk cId="2557583422" sldId="355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628" v="525"/>
          <ac:picMkLst>
            <pc:docMk/>
            <pc:sldMk cId="2557583422" sldId="355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629" v="527"/>
          <ac:picMkLst>
            <pc:docMk/>
            <pc:sldMk cId="2557583422" sldId="355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630" v="531"/>
          <ac:picMkLst>
            <pc:docMk/>
            <pc:sldMk cId="2557583422" sldId="355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630" v="533"/>
          <ac:picMkLst>
            <pc:docMk/>
            <pc:sldMk cId="2557583422" sldId="355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631" v="535"/>
          <ac:picMkLst>
            <pc:docMk/>
            <pc:sldMk cId="2557583422" sldId="355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631" v="537"/>
          <ac:picMkLst>
            <pc:docMk/>
            <pc:sldMk cId="2557583422" sldId="355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636" v="557"/>
          <ac:picMkLst>
            <pc:docMk/>
            <pc:sldMk cId="2557583422" sldId="355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632" v="541"/>
          <ac:picMkLst>
            <pc:docMk/>
            <pc:sldMk cId="2557583422" sldId="355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632" v="543"/>
          <ac:picMkLst>
            <pc:docMk/>
            <pc:sldMk cId="2557583422" sldId="355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633" v="545"/>
          <ac:picMkLst>
            <pc:docMk/>
            <pc:sldMk cId="2557583422" sldId="355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633" v="547"/>
          <ac:picMkLst>
            <pc:docMk/>
            <pc:sldMk cId="2557583422" sldId="355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634" v="549"/>
          <ac:picMkLst>
            <pc:docMk/>
            <pc:sldMk cId="2557583422" sldId="355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634" v="551"/>
          <ac:picMkLst>
            <pc:docMk/>
            <pc:sldMk cId="2557583422" sldId="355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639" v="565"/>
          <ac:picMkLst>
            <pc:docMk/>
            <pc:sldMk cId="2557583422" sldId="355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684" v="637"/>
        <pc:sldMkLst>
          <pc:docMk/>
          <pc:sldMk cId="3420887128" sldId="356"/>
        </pc:sldMkLst>
        <pc:spChg chg="del">
          <ac:chgData name="Laura Oathout" userId="6ff55ba14486fe89" providerId="LiveId" clId="{2D81BC3C-A708-4715-A482-9998C616EE15}" dt="2023-07-25T15:41:52.656" v="577"/>
          <ac:spMkLst>
            <pc:docMk/>
            <pc:sldMk cId="3420887128" sldId="356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657" v="579"/>
          <ac:spMkLst>
            <pc:docMk/>
            <pc:sldMk cId="3420887128" sldId="356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669" v="627"/>
          <ac:spMkLst>
            <pc:docMk/>
            <pc:sldMk cId="3420887128" sldId="356"/>
            <ac:spMk id="9" creationId="{B0999A5B-DE62-2F95-6D49-DA407D04EB28}"/>
          </ac:spMkLst>
        </pc:spChg>
        <pc:spChg chg="del">
          <ac:chgData name="Laura Oathout" userId="6ff55ba14486fe89" providerId="LiveId" clId="{2D81BC3C-A708-4715-A482-9998C616EE15}" dt="2023-07-25T15:41:52.658" v="583"/>
          <ac:spMkLst>
            <pc:docMk/>
            <pc:sldMk cId="3420887128" sldId="356"/>
            <ac:spMk id="10" creationId="{6F170755-E574-4EB6-9D9C-140FCD2CDC75}"/>
          </ac:spMkLst>
        </pc:spChg>
        <pc:spChg chg="del">
          <ac:chgData name="Laura Oathout" userId="6ff55ba14486fe89" providerId="LiveId" clId="{2D81BC3C-A708-4715-A482-9998C616EE15}" dt="2023-07-25T15:41:52.672" v="635"/>
          <ac:spMkLst>
            <pc:docMk/>
            <pc:sldMk cId="3420887128" sldId="356"/>
            <ac:spMk id="14" creationId="{2224959F-D746-A48A-7B5E-ED9419A2D3E7}"/>
          </ac:spMkLst>
        </pc:spChg>
        <pc:spChg chg="del">
          <ac:chgData name="Laura Oathout" userId="6ff55ba14486fe89" providerId="LiveId" clId="{2D81BC3C-A708-4715-A482-9998C616EE15}" dt="2023-07-25T15:41:52.669" v="625"/>
          <ac:spMkLst>
            <pc:docMk/>
            <pc:sldMk cId="3420887128" sldId="356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669" v="623"/>
          <ac:spMkLst>
            <pc:docMk/>
            <pc:sldMk cId="3420887128" sldId="356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661" v="593"/>
          <ac:spMkLst>
            <pc:docMk/>
            <pc:sldMk cId="3420887128" sldId="356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664" v="603"/>
          <ac:spMkLst>
            <pc:docMk/>
            <pc:sldMk cId="3420887128" sldId="356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667" v="617"/>
          <ac:spMkLst>
            <pc:docMk/>
            <pc:sldMk cId="3420887128" sldId="356"/>
            <ac:spMk id="69" creationId="{54A6AE06-C3BF-6639-9091-C3542B7DF35C}"/>
          </ac:spMkLst>
        </pc:spChg>
        <pc:spChg chg="del">
          <ac:chgData name="Laura Oathout" userId="6ff55ba14486fe89" providerId="LiveId" clId="{2D81BC3C-A708-4715-A482-9998C616EE15}" dt="2023-07-25T15:41:52.668" v="619"/>
          <ac:spMkLst>
            <pc:docMk/>
            <pc:sldMk cId="3420887128" sldId="356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671" v="633"/>
          <ac:spMkLst>
            <pc:docMk/>
            <pc:sldMk cId="3420887128" sldId="356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659" v="585"/>
          <ac:grpSpMkLst>
            <pc:docMk/>
            <pc:sldMk cId="3420887128" sldId="356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670" v="629"/>
          <ac:picMkLst>
            <pc:docMk/>
            <pc:sldMk cId="3420887128" sldId="356"/>
            <ac:picMk id="3" creationId="{390174EE-DF4C-2E0F-A02B-726D6DD0A8F5}"/>
          </ac:picMkLst>
        </pc:picChg>
        <pc:picChg chg="del">
          <ac:chgData name="Laura Oathout" userId="6ff55ba14486fe89" providerId="LiveId" clId="{2D81BC3C-A708-4715-A482-9998C616EE15}" dt="2023-07-25T15:41:52.658" v="581"/>
          <ac:picMkLst>
            <pc:docMk/>
            <pc:sldMk cId="3420887128" sldId="356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659" v="587"/>
          <ac:picMkLst>
            <pc:docMk/>
            <pc:sldMk cId="3420887128" sldId="356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660" v="589"/>
          <ac:picMkLst>
            <pc:docMk/>
            <pc:sldMk cId="3420887128" sldId="356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660" v="591"/>
          <ac:picMkLst>
            <pc:docMk/>
            <pc:sldMk cId="3420887128" sldId="356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662" v="595"/>
          <ac:picMkLst>
            <pc:docMk/>
            <pc:sldMk cId="3420887128" sldId="356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662" v="597"/>
          <ac:picMkLst>
            <pc:docMk/>
            <pc:sldMk cId="3420887128" sldId="356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663" v="599"/>
          <ac:picMkLst>
            <pc:docMk/>
            <pc:sldMk cId="3420887128" sldId="356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663" v="601"/>
          <ac:picMkLst>
            <pc:docMk/>
            <pc:sldMk cId="3420887128" sldId="356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668" v="621"/>
          <ac:picMkLst>
            <pc:docMk/>
            <pc:sldMk cId="3420887128" sldId="356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664" v="605"/>
          <ac:picMkLst>
            <pc:docMk/>
            <pc:sldMk cId="3420887128" sldId="356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665" v="607"/>
          <ac:picMkLst>
            <pc:docMk/>
            <pc:sldMk cId="3420887128" sldId="356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665" v="609"/>
          <ac:picMkLst>
            <pc:docMk/>
            <pc:sldMk cId="3420887128" sldId="356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666" v="611"/>
          <ac:picMkLst>
            <pc:docMk/>
            <pc:sldMk cId="3420887128" sldId="356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667" v="613"/>
          <ac:picMkLst>
            <pc:docMk/>
            <pc:sldMk cId="3420887128" sldId="356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667" v="615"/>
          <ac:picMkLst>
            <pc:docMk/>
            <pc:sldMk cId="3420887128" sldId="356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671" v="631"/>
          <ac:picMkLst>
            <pc:docMk/>
            <pc:sldMk cId="3420887128" sldId="356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716" v="697"/>
        <pc:sldMkLst>
          <pc:docMk/>
          <pc:sldMk cId="3403435966" sldId="357"/>
        </pc:sldMkLst>
        <pc:spChg chg="del">
          <ac:chgData name="Laura Oathout" userId="6ff55ba14486fe89" providerId="LiveId" clId="{2D81BC3C-A708-4715-A482-9998C616EE15}" dt="2023-07-25T15:41:52.687" v="639"/>
          <ac:spMkLst>
            <pc:docMk/>
            <pc:sldMk cId="3403435966" sldId="357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688" v="641"/>
          <ac:spMkLst>
            <pc:docMk/>
            <pc:sldMk cId="3403435966" sldId="357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702" v="695"/>
          <ac:spMkLst>
            <pc:docMk/>
            <pc:sldMk cId="3403435966" sldId="357"/>
            <ac:spMk id="8" creationId="{DB046C76-5EC0-FF0F-1558-2A98E165DAC0}"/>
          </ac:spMkLst>
        </pc:spChg>
        <pc:spChg chg="del">
          <ac:chgData name="Laura Oathout" userId="6ff55ba14486fe89" providerId="LiveId" clId="{2D81BC3C-A708-4715-A482-9998C616EE15}" dt="2023-07-25T15:41:52.689" v="645"/>
          <ac:spMkLst>
            <pc:docMk/>
            <pc:sldMk cId="3403435966" sldId="357"/>
            <ac:spMk id="10" creationId="{6F170755-E574-4EB6-9D9C-140FCD2CDC75}"/>
          </ac:spMkLst>
        </pc:spChg>
        <pc:spChg chg="del">
          <ac:chgData name="Laura Oathout" userId="6ff55ba14486fe89" providerId="LiveId" clId="{2D81BC3C-A708-4715-A482-9998C616EE15}" dt="2023-07-25T15:41:52.700" v="687"/>
          <ac:spMkLst>
            <pc:docMk/>
            <pc:sldMk cId="3403435966" sldId="357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699" v="685"/>
          <ac:spMkLst>
            <pc:docMk/>
            <pc:sldMk cId="3403435966" sldId="357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691" v="655"/>
          <ac:spMkLst>
            <pc:docMk/>
            <pc:sldMk cId="3403435966" sldId="357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694" v="665"/>
          <ac:spMkLst>
            <pc:docMk/>
            <pc:sldMk cId="3403435966" sldId="357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698" v="679"/>
          <ac:spMkLst>
            <pc:docMk/>
            <pc:sldMk cId="3403435966" sldId="357"/>
            <ac:spMk id="69" creationId="{54A6AE06-C3BF-6639-9091-C3542B7DF35C}"/>
          </ac:spMkLst>
        </pc:spChg>
        <pc:spChg chg="del">
          <ac:chgData name="Laura Oathout" userId="6ff55ba14486fe89" providerId="LiveId" clId="{2D81BC3C-A708-4715-A482-9998C616EE15}" dt="2023-07-25T15:41:52.698" v="681"/>
          <ac:spMkLst>
            <pc:docMk/>
            <pc:sldMk cId="3403435966" sldId="357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702" v="693"/>
          <ac:spMkLst>
            <pc:docMk/>
            <pc:sldMk cId="3403435966" sldId="357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689" v="647"/>
          <ac:grpSpMkLst>
            <pc:docMk/>
            <pc:sldMk cId="3403435966" sldId="357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700" v="689"/>
          <ac:picMkLst>
            <pc:docMk/>
            <pc:sldMk cId="3403435966" sldId="357"/>
            <ac:picMk id="2" creationId="{E9AF578E-9BCB-5E8A-EC3C-ACFD8855A90C}"/>
          </ac:picMkLst>
        </pc:picChg>
        <pc:picChg chg="del">
          <ac:chgData name="Laura Oathout" userId="6ff55ba14486fe89" providerId="LiveId" clId="{2D81BC3C-A708-4715-A482-9998C616EE15}" dt="2023-07-25T15:41:52.688" v="643"/>
          <ac:picMkLst>
            <pc:docMk/>
            <pc:sldMk cId="3403435966" sldId="357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690" v="649"/>
          <ac:picMkLst>
            <pc:docMk/>
            <pc:sldMk cId="3403435966" sldId="357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690" v="651"/>
          <ac:picMkLst>
            <pc:docMk/>
            <pc:sldMk cId="3403435966" sldId="357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691" v="653"/>
          <ac:picMkLst>
            <pc:docMk/>
            <pc:sldMk cId="3403435966" sldId="357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692" v="657"/>
          <ac:picMkLst>
            <pc:docMk/>
            <pc:sldMk cId="3403435966" sldId="357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692" v="659"/>
          <ac:picMkLst>
            <pc:docMk/>
            <pc:sldMk cId="3403435966" sldId="357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693" v="661"/>
          <ac:picMkLst>
            <pc:docMk/>
            <pc:sldMk cId="3403435966" sldId="357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694" v="663"/>
          <ac:picMkLst>
            <pc:docMk/>
            <pc:sldMk cId="3403435966" sldId="357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699" v="683"/>
          <ac:picMkLst>
            <pc:docMk/>
            <pc:sldMk cId="3403435966" sldId="357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695" v="667"/>
          <ac:picMkLst>
            <pc:docMk/>
            <pc:sldMk cId="3403435966" sldId="357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695" v="669"/>
          <ac:picMkLst>
            <pc:docMk/>
            <pc:sldMk cId="3403435966" sldId="357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696" v="671"/>
          <ac:picMkLst>
            <pc:docMk/>
            <pc:sldMk cId="3403435966" sldId="357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696" v="673"/>
          <ac:picMkLst>
            <pc:docMk/>
            <pc:sldMk cId="3403435966" sldId="357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697" v="675"/>
          <ac:picMkLst>
            <pc:docMk/>
            <pc:sldMk cId="3403435966" sldId="357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698" v="677"/>
          <ac:picMkLst>
            <pc:docMk/>
            <pc:sldMk cId="3403435966" sldId="357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701" v="691"/>
          <ac:picMkLst>
            <pc:docMk/>
            <pc:sldMk cId="3403435966" sldId="357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757" v="759"/>
        <pc:sldMkLst>
          <pc:docMk/>
          <pc:sldMk cId="58826003" sldId="358"/>
        </pc:sldMkLst>
        <pc:spChg chg="del">
          <ac:chgData name="Laura Oathout" userId="6ff55ba14486fe89" providerId="LiveId" clId="{2D81BC3C-A708-4715-A482-9998C616EE15}" dt="2023-07-25T15:41:52.718" v="699"/>
          <ac:spMkLst>
            <pc:docMk/>
            <pc:sldMk cId="58826003" sldId="358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720" v="701"/>
          <ac:spMkLst>
            <pc:docMk/>
            <pc:sldMk cId="58826003" sldId="358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741" v="751"/>
          <ac:spMkLst>
            <pc:docMk/>
            <pc:sldMk cId="58826003" sldId="358"/>
            <ac:spMk id="6" creationId="{C86FDFF2-A1C1-A8AF-C050-1556F48E33DF}"/>
          </ac:spMkLst>
        </pc:spChg>
        <pc:spChg chg="del">
          <ac:chgData name="Laura Oathout" userId="6ff55ba14486fe89" providerId="LiveId" clId="{2D81BC3C-A708-4715-A482-9998C616EE15}" dt="2023-07-25T15:41:52.744" v="757"/>
          <ac:spMkLst>
            <pc:docMk/>
            <pc:sldMk cId="58826003" sldId="358"/>
            <ac:spMk id="8" creationId="{F1A1646B-7A97-A96A-F610-00A94ABF5A0B}"/>
          </ac:spMkLst>
        </pc:spChg>
        <pc:spChg chg="del">
          <ac:chgData name="Laura Oathout" userId="6ff55ba14486fe89" providerId="LiveId" clId="{2D81BC3C-A708-4715-A482-9998C616EE15}" dt="2023-07-25T15:41:52.721" v="705"/>
          <ac:spMkLst>
            <pc:docMk/>
            <pc:sldMk cId="58826003" sldId="358"/>
            <ac:spMk id="10" creationId="{6F170755-E574-4EB6-9D9C-140FCD2CDC75}"/>
          </ac:spMkLst>
        </pc:spChg>
        <pc:spChg chg="del">
          <ac:chgData name="Laura Oathout" userId="6ff55ba14486fe89" providerId="LiveId" clId="{2D81BC3C-A708-4715-A482-9998C616EE15}" dt="2023-07-25T15:41:52.739" v="747"/>
          <ac:spMkLst>
            <pc:docMk/>
            <pc:sldMk cId="58826003" sldId="358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738" v="745"/>
          <ac:spMkLst>
            <pc:docMk/>
            <pc:sldMk cId="58826003" sldId="358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725" v="715"/>
          <ac:spMkLst>
            <pc:docMk/>
            <pc:sldMk cId="58826003" sldId="358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730" v="725"/>
          <ac:spMkLst>
            <pc:docMk/>
            <pc:sldMk cId="58826003" sldId="358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737" v="739"/>
          <ac:spMkLst>
            <pc:docMk/>
            <pc:sldMk cId="58826003" sldId="358"/>
            <ac:spMk id="69" creationId="{54A6AE06-C3BF-6639-9091-C3542B7DF35C}"/>
          </ac:spMkLst>
        </pc:spChg>
        <pc:spChg chg="del">
          <ac:chgData name="Laura Oathout" userId="6ff55ba14486fe89" providerId="LiveId" clId="{2D81BC3C-A708-4715-A482-9998C616EE15}" dt="2023-07-25T15:41:52.737" v="741"/>
          <ac:spMkLst>
            <pc:docMk/>
            <pc:sldMk cId="58826003" sldId="358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743" v="755"/>
          <ac:spMkLst>
            <pc:docMk/>
            <pc:sldMk cId="58826003" sldId="358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722" v="707"/>
          <ac:grpSpMkLst>
            <pc:docMk/>
            <pc:sldMk cId="58826003" sldId="358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740" v="749"/>
          <ac:picMkLst>
            <pc:docMk/>
            <pc:sldMk cId="58826003" sldId="358"/>
            <ac:picMk id="3" creationId="{9F2E6919-9180-EBB6-EAB7-77C8070077CB}"/>
          </ac:picMkLst>
        </pc:picChg>
        <pc:picChg chg="del">
          <ac:chgData name="Laura Oathout" userId="6ff55ba14486fe89" providerId="LiveId" clId="{2D81BC3C-A708-4715-A482-9998C616EE15}" dt="2023-07-25T15:41:52.720" v="703"/>
          <ac:picMkLst>
            <pc:docMk/>
            <pc:sldMk cId="58826003" sldId="358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723" v="709"/>
          <ac:picMkLst>
            <pc:docMk/>
            <pc:sldMk cId="58826003" sldId="358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724" v="711"/>
          <ac:picMkLst>
            <pc:docMk/>
            <pc:sldMk cId="58826003" sldId="358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725" v="713"/>
          <ac:picMkLst>
            <pc:docMk/>
            <pc:sldMk cId="58826003" sldId="358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726" v="717"/>
          <ac:picMkLst>
            <pc:docMk/>
            <pc:sldMk cId="58826003" sldId="358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727" v="719"/>
          <ac:picMkLst>
            <pc:docMk/>
            <pc:sldMk cId="58826003" sldId="358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728" v="721"/>
          <ac:picMkLst>
            <pc:docMk/>
            <pc:sldMk cId="58826003" sldId="358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729" v="723"/>
          <ac:picMkLst>
            <pc:docMk/>
            <pc:sldMk cId="58826003" sldId="358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738" v="743"/>
          <ac:picMkLst>
            <pc:docMk/>
            <pc:sldMk cId="58826003" sldId="358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731" v="727"/>
          <ac:picMkLst>
            <pc:docMk/>
            <pc:sldMk cId="58826003" sldId="358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732" v="729"/>
          <ac:picMkLst>
            <pc:docMk/>
            <pc:sldMk cId="58826003" sldId="358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732" v="731"/>
          <ac:picMkLst>
            <pc:docMk/>
            <pc:sldMk cId="58826003" sldId="358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734" v="733"/>
          <ac:picMkLst>
            <pc:docMk/>
            <pc:sldMk cId="58826003" sldId="358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735" v="735"/>
          <ac:picMkLst>
            <pc:docMk/>
            <pc:sldMk cId="58826003" sldId="358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736" v="737"/>
          <ac:picMkLst>
            <pc:docMk/>
            <pc:sldMk cId="58826003" sldId="358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742" v="753"/>
          <ac:picMkLst>
            <pc:docMk/>
            <pc:sldMk cId="58826003" sldId="358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791" v="819"/>
        <pc:sldMkLst>
          <pc:docMk/>
          <pc:sldMk cId="1243231613" sldId="359"/>
        </pc:sldMkLst>
        <pc:spChg chg="del">
          <ac:chgData name="Laura Oathout" userId="6ff55ba14486fe89" providerId="LiveId" clId="{2D81BC3C-A708-4715-A482-9998C616EE15}" dt="2023-07-25T15:41:52.759" v="761"/>
          <ac:spMkLst>
            <pc:docMk/>
            <pc:sldMk cId="1243231613" sldId="359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761" v="763"/>
          <ac:spMkLst>
            <pc:docMk/>
            <pc:sldMk cId="1243231613" sldId="359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776" v="811"/>
          <ac:spMkLst>
            <pc:docMk/>
            <pc:sldMk cId="1243231613" sldId="359"/>
            <ac:spMk id="8" creationId="{48656D61-FDC4-4F5A-11A5-9BBB5080B142}"/>
          </ac:spMkLst>
        </pc:spChg>
        <pc:spChg chg="del">
          <ac:chgData name="Laura Oathout" userId="6ff55ba14486fe89" providerId="LiveId" clId="{2D81BC3C-A708-4715-A482-9998C616EE15}" dt="2023-07-25T15:41:52.770" v="795"/>
          <ac:spMkLst>
            <pc:docMk/>
            <pc:sldMk cId="1243231613" sldId="359"/>
            <ac:spMk id="9" creationId="{8C6BE626-E081-D21D-981B-CB74FB57683C}"/>
          </ac:spMkLst>
        </pc:spChg>
        <pc:spChg chg="del">
          <ac:chgData name="Laura Oathout" userId="6ff55ba14486fe89" providerId="LiveId" clId="{2D81BC3C-A708-4715-A482-9998C616EE15}" dt="2023-07-25T15:41:52.777" v="817"/>
          <ac:spMkLst>
            <pc:docMk/>
            <pc:sldMk cId="1243231613" sldId="359"/>
            <ac:spMk id="11" creationId="{A7BBCC9A-0C28-999F-0106-973A2E40B944}"/>
          </ac:spMkLst>
        </pc:spChg>
        <pc:spChg chg="del">
          <ac:chgData name="Laura Oathout" userId="6ff55ba14486fe89" providerId="LiveId" clId="{2D81BC3C-A708-4715-A482-9998C616EE15}" dt="2023-07-25T15:41:52.775" v="807"/>
          <ac:spMkLst>
            <pc:docMk/>
            <pc:sldMk cId="1243231613" sldId="359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774" v="805"/>
          <ac:spMkLst>
            <pc:docMk/>
            <pc:sldMk cId="1243231613" sldId="359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764" v="775"/>
          <ac:spMkLst>
            <pc:docMk/>
            <pc:sldMk cId="1243231613" sldId="359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767" v="785"/>
          <ac:spMkLst>
            <pc:docMk/>
            <pc:sldMk cId="1243231613" sldId="359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772" v="801"/>
          <ac:spMkLst>
            <pc:docMk/>
            <pc:sldMk cId="1243231613" sldId="359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777" v="815"/>
          <ac:spMkLst>
            <pc:docMk/>
            <pc:sldMk cId="1243231613" sldId="359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762" v="767"/>
          <ac:grpSpMkLst>
            <pc:docMk/>
            <pc:sldMk cId="1243231613" sldId="359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775" v="809"/>
          <ac:picMkLst>
            <pc:docMk/>
            <pc:sldMk cId="1243231613" sldId="359"/>
            <ac:picMk id="2" creationId="{B3A32697-CC30-4320-57B6-9A9734B074BD}"/>
          </ac:picMkLst>
        </pc:picChg>
        <pc:picChg chg="del">
          <ac:chgData name="Laura Oathout" userId="6ff55ba14486fe89" providerId="LiveId" clId="{2D81BC3C-A708-4715-A482-9998C616EE15}" dt="2023-07-25T15:41:52.761" v="765"/>
          <ac:picMkLst>
            <pc:docMk/>
            <pc:sldMk cId="1243231613" sldId="359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763" v="769"/>
          <ac:picMkLst>
            <pc:docMk/>
            <pc:sldMk cId="1243231613" sldId="359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763" v="771"/>
          <ac:picMkLst>
            <pc:docMk/>
            <pc:sldMk cId="1243231613" sldId="359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764" v="773"/>
          <ac:picMkLst>
            <pc:docMk/>
            <pc:sldMk cId="1243231613" sldId="359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765" v="777"/>
          <ac:picMkLst>
            <pc:docMk/>
            <pc:sldMk cId="1243231613" sldId="359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766" v="779"/>
          <ac:picMkLst>
            <pc:docMk/>
            <pc:sldMk cId="1243231613" sldId="359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766" v="781"/>
          <ac:picMkLst>
            <pc:docMk/>
            <pc:sldMk cId="1243231613" sldId="359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767" v="783"/>
          <ac:picMkLst>
            <pc:docMk/>
            <pc:sldMk cId="1243231613" sldId="359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773" v="803"/>
          <ac:picMkLst>
            <pc:docMk/>
            <pc:sldMk cId="1243231613" sldId="359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768" v="787"/>
          <ac:picMkLst>
            <pc:docMk/>
            <pc:sldMk cId="1243231613" sldId="359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768" v="789"/>
          <ac:picMkLst>
            <pc:docMk/>
            <pc:sldMk cId="1243231613" sldId="359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769" v="791"/>
          <ac:picMkLst>
            <pc:docMk/>
            <pc:sldMk cId="1243231613" sldId="359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769" v="793"/>
          <ac:picMkLst>
            <pc:docMk/>
            <pc:sldMk cId="1243231613" sldId="359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770" v="797"/>
          <ac:picMkLst>
            <pc:docMk/>
            <pc:sldMk cId="1243231613" sldId="359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772" v="799"/>
          <ac:picMkLst>
            <pc:docMk/>
            <pc:sldMk cId="1243231613" sldId="359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776" v="813"/>
          <ac:picMkLst>
            <pc:docMk/>
            <pc:sldMk cId="1243231613" sldId="359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824" v="879"/>
        <pc:sldMkLst>
          <pc:docMk/>
          <pc:sldMk cId="3649515253" sldId="360"/>
        </pc:sldMkLst>
        <pc:spChg chg="del">
          <ac:chgData name="Laura Oathout" userId="6ff55ba14486fe89" providerId="LiveId" clId="{2D81BC3C-A708-4715-A482-9998C616EE15}" dt="2023-07-25T15:41:52.792" v="821"/>
          <ac:spMkLst>
            <pc:docMk/>
            <pc:sldMk cId="3649515253" sldId="360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794" v="823"/>
          <ac:spMkLst>
            <pc:docMk/>
            <pc:sldMk cId="3649515253" sldId="360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811" v="877"/>
          <ac:spMkLst>
            <pc:docMk/>
            <pc:sldMk cId="3649515253" sldId="360"/>
            <ac:spMk id="6" creationId="{5132A4E2-6875-048A-277C-83D6BF321875}"/>
          </ac:spMkLst>
        </pc:spChg>
        <pc:spChg chg="del">
          <ac:chgData name="Laura Oathout" userId="6ff55ba14486fe89" providerId="LiveId" clId="{2D81BC3C-A708-4715-A482-9998C616EE15}" dt="2023-07-25T15:41:52.807" v="869"/>
          <ac:spMkLst>
            <pc:docMk/>
            <pc:sldMk cId="3649515253" sldId="360"/>
            <ac:spMk id="8" creationId="{48656D61-FDC4-4F5A-11A5-9BBB5080B142}"/>
          </ac:spMkLst>
        </pc:spChg>
        <pc:spChg chg="del">
          <ac:chgData name="Laura Oathout" userId="6ff55ba14486fe89" providerId="LiveId" clId="{2D81BC3C-A708-4715-A482-9998C616EE15}" dt="2023-07-25T15:41:52.802" v="855"/>
          <ac:spMkLst>
            <pc:docMk/>
            <pc:sldMk cId="3649515253" sldId="360"/>
            <ac:spMk id="9" creationId="{8C6BE626-E081-D21D-981B-CB74FB57683C}"/>
          </ac:spMkLst>
        </pc:spChg>
        <pc:spChg chg="del">
          <ac:chgData name="Laura Oathout" userId="6ff55ba14486fe89" providerId="LiveId" clId="{2D81BC3C-A708-4715-A482-9998C616EE15}" dt="2023-07-25T15:41:52.806" v="867"/>
          <ac:spMkLst>
            <pc:docMk/>
            <pc:sldMk cId="3649515253" sldId="360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805" v="865"/>
          <ac:spMkLst>
            <pc:docMk/>
            <pc:sldMk cId="3649515253" sldId="360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797" v="835"/>
          <ac:spMkLst>
            <pc:docMk/>
            <pc:sldMk cId="3649515253" sldId="360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799" v="845"/>
          <ac:spMkLst>
            <pc:docMk/>
            <pc:sldMk cId="3649515253" sldId="360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803" v="861"/>
          <ac:spMkLst>
            <pc:docMk/>
            <pc:sldMk cId="3649515253" sldId="360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809" v="875"/>
          <ac:spMkLst>
            <pc:docMk/>
            <pc:sldMk cId="3649515253" sldId="360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795" v="827"/>
          <ac:grpSpMkLst>
            <pc:docMk/>
            <pc:sldMk cId="3649515253" sldId="360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808" v="871"/>
          <ac:picMkLst>
            <pc:docMk/>
            <pc:sldMk cId="3649515253" sldId="360"/>
            <ac:picMk id="3" creationId="{8D486A5A-3EF0-C081-B3EE-5BBC8402407E}"/>
          </ac:picMkLst>
        </pc:picChg>
        <pc:picChg chg="del">
          <ac:chgData name="Laura Oathout" userId="6ff55ba14486fe89" providerId="LiveId" clId="{2D81BC3C-A708-4715-A482-9998C616EE15}" dt="2023-07-25T15:41:52.794" v="825"/>
          <ac:picMkLst>
            <pc:docMk/>
            <pc:sldMk cId="3649515253" sldId="360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796" v="829"/>
          <ac:picMkLst>
            <pc:docMk/>
            <pc:sldMk cId="3649515253" sldId="360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796" v="831"/>
          <ac:picMkLst>
            <pc:docMk/>
            <pc:sldMk cId="3649515253" sldId="360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797" v="833"/>
          <ac:picMkLst>
            <pc:docMk/>
            <pc:sldMk cId="3649515253" sldId="360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797" v="837"/>
          <ac:picMkLst>
            <pc:docMk/>
            <pc:sldMk cId="3649515253" sldId="360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798" v="839"/>
          <ac:picMkLst>
            <pc:docMk/>
            <pc:sldMk cId="3649515253" sldId="360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798" v="841"/>
          <ac:picMkLst>
            <pc:docMk/>
            <pc:sldMk cId="3649515253" sldId="360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799" v="843"/>
          <ac:picMkLst>
            <pc:docMk/>
            <pc:sldMk cId="3649515253" sldId="360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804" v="863"/>
          <ac:picMkLst>
            <pc:docMk/>
            <pc:sldMk cId="3649515253" sldId="360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800" v="847"/>
          <ac:picMkLst>
            <pc:docMk/>
            <pc:sldMk cId="3649515253" sldId="360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800" v="849"/>
          <ac:picMkLst>
            <pc:docMk/>
            <pc:sldMk cId="3649515253" sldId="360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801" v="851"/>
          <ac:picMkLst>
            <pc:docMk/>
            <pc:sldMk cId="3649515253" sldId="360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801" v="853"/>
          <ac:picMkLst>
            <pc:docMk/>
            <pc:sldMk cId="3649515253" sldId="360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802" v="857"/>
          <ac:picMkLst>
            <pc:docMk/>
            <pc:sldMk cId="3649515253" sldId="360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803" v="859"/>
          <ac:picMkLst>
            <pc:docMk/>
            <pc:sldMk cId="3649515253" sldId="360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809" v="873"/>
          <ac:picMkLst>
            <pc:docMk/>
            <pc:sldMk cId="3649515253" sldId="360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863" v="939"/>
        <pc:sldMkLst>
          <pc:docMk/>
          <pc:sldMk cId="1256081205" sldId="361"/>
        </pc:sldMkLst>
        <pc:spChg chg="del">
          <ac:chgData name="Laura Oathout" userId="6ff55ba14486fe89" providerId="LiveId" clId="{2D81BC3C-A708-4715-A482-9998C616EE15}" dt="2023-07-25T15:41:52.826" v="881"/>
          <ac:spMkLst>
            <pc:docMk/>
            <pc:sldMk cId="1256081205" sldId="361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828" v="883"/>
          <ac:spMkLst>
            <pc:docMk/>
            <pc:sldMk cId="1256081205" sldId="361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847" v="935"/>
          <ac:spMkLst>
            <pc:docMk/>
            <pc:sldMk cId="1256081205" sldId="361"/>
            <ac:spMk id="6" creationId="{C763717D-5EE8-3ACA-32DA-513F04562696}"/>
          </ac:spMkLst>
        </pc:spChg>
        <pc:spChg chg="del">
          <ac:chgData name="Laura Oathout" userId="6ff55ba14486fe89" providerId="LiveId" clId="{2D81BC3C-A708-4715-A482-9998C616EE15}" dt="2023-07-25T15:41:52.844" v="927"/>
          <ac:spMkLst>
            <pc:docMk/>
            <pc:sldMk cId="1256081205" sldId="361"/>
            <ac:spMk id="8" creationId="{48656D61-FDC4-4F5A-11A5-9BBB5080B142}"/>
          </ac:spMkLst>
        </pc:spChg>
        <pc:spChg chg="del">
          <ac:chgData name="Laura Oathout" userId="6ff55ba14486fe89" providerId="LiveId" clId="{2D81BC3C-A708-4715-A482-9998C616EE15}" dt="2023-07-25T15:41:52.848" v="937"/>
          <ac:spMkLst>
            <pc:docMk/>
            <pc:sldMk cId="1256081205" sldId="361"/>
            <ac:spMk id="10" creationId="{E0266761-418A-F15D-19C1-1D8D7710207D}"/>
          </ac:spMkLst>
        </pc:spChg>
        <pc:spChg chg="del">
          <ac:chgData name="Laura Oathout" userId="6ff55ba14486fe89" providerId="LiveId" clId="{2D81BC3C-A708-4715-A482-9998C616EE15}" dt="2023-07-25T15:41:52.844" v="925"/>
          <ac:spMkLst>
            <pc:docMk/>
            <pc:sldMk cId="1256081205" sldId="361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843" v="923"/>
          <ac:spMkLst>
            <pc:docMk/>
            <pc:sldMk cId="1256081205" sldId="361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831" v="895"/>
          <ac:spMkLst>
            <pc:docMk/>
            <pc:sldMk cId="1256081205" sldId="361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836" v="905"/>
          <ac:spMkLst>
            <pc:docMk/>
            <pc:sldMk cId="1256081205" sldId="361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841" v="919"/>
          <ac:spMkLst>
            <pc:docMk/>
            <pc:sldMk cId="1256081205" sldId="361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846" v="933"/>
          <ac:spMkLst>
            <pc:docMk/>
            <pc:sldMk cId="1256081205" sldId="361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829" v="887"/>
          <ac:grpSpMkLst>
            <pc:docMk/>
            <pc:sldMk cId="1256081205" sldId="361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845" v="929"/>
          <ac:picMkLst>
            <pc:docMk/>
            <pc:sldMk cId="1256081205" sldId="361"/>
            <ac:picMk id="2" creationId="{F5093676-9946-C294-0011-7CAC35BA3E21}"/>
          </ac:picMkLst>
        </pc:picChg>
        <pc:picChg chg="del">
          <ac:chgData name="Laura Oathout" userId="6ff55ba14486fe89" providerId="LiveId" clId="{2D81BC3C-A708-4715-A482-9998C616EE15}" dt="2023-07-25T15:41:52.829" v="885"/>
          <ac:picMkLst>
            <pc:docMk/>
            <pc:sldMk cId="1256081205" sldId="361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830" v="889"/>
          <ac:picMkLst>
            <pc:docMk/>
            <pc:sldMk cId="1256081205" sldId="361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830" v="891"/>
          <ac:picMkLst>
            <pc:docMk/>
            <pc:sldMk cId="1256081205" sldId="361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830" v="893"/>
          <ac:picMkLst>
            <pc:docMk/>
            <pc:sldMk cId="1256081205" sldId="361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832" v="897"/>
          <ac:picMkLst>
            <pc:docMk/>
            <pc:sldMk cId="1256081205" sldId="361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832" v="899"/>
          <ac:picMkLst>
            <pc:docMk/>
            <pc:sldMk cId="1256081205" sldId="361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833" v="901"/>
          <ac:picMkLst>
            <pc:docMk/>
            <pc:sldMk cId="1256081205" sldId="361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835" v="903"/>
          <ac:picMkLst>
            <pc:docMk/>
            <pc:sldMk cId="1256081205" sldId="361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842" v="921"/>
          <ac:picMkLst>
            <pc:docMk/>
            <pc:sldMk cId="1256081205" sldId="361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836" v="907"/>
          <ac:picMkLst>
            <pc:docMk/>
            <pc:sldMk cId="1256081205" sldId="361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837" v="909"/>
          <ac:picMkLst>
            <pc:docMk/>
            <pc:sldMk cId="1256081205" sldId="361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838" v="911"/>
          <ac:picMkLst>
            <pc:docMk/>
            <pc:sldMk cId="1256081205" sldId="361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839" v="913"/>
          <ac:picMkLst>
            <pc:docMk/>
            <pc:sldMk cId="1256081205" sldId="361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839" v="915"/>
          <ac:picMkLst>
            <pc:docMk/>
            <pc:sldMk cId="1256081205" sldId="361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841" v="917"/>
          <ac:picMkLst>
            <pc:docMk/>
            <pc:sldMk cId="1256081205" sldId="361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845" v="931"/>
          <ac:picMkLst>
            <pc:docMk/>
            <pc:sldMk cId="1256081205" sldId="361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904" v="999"/>
        <pc:sldMkLst>
          <pc:docMk/>
          <pc:sldMk cId="2847314340" sldId="362"/>
        </pc:sldMkLst>
        <pc:spChg chg="del">
          <ac:chgData name="Laura Oathout" userId="6ff55ba14486fe89" providerId="LiveId" clId="{2D81BC3C-A708-4715-A482-9998C616EE15}" dt="2023-07-25T15:41:52.865" v="941"/>
          <ac:spMkLst>
            <pc:docMk/>
            <pc:sldMk cId="2847314340" sldId="362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867" v="943"/>
          <ac:spMkLst>
            <pc:docMk/>
            <pc:sldMk cId="2847314340" sldId="362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888" v="997"/>
          <ac:spMkLst>
            <pc:docMk/>
            <pc:sldMk cId="2847314340" sldId="362"/>
            <ac:spMk id="6" creationId="{F487E4B7-C86F-A076-BCDC-52B977979B84}"/>
          </ac:spMkLst>
        </pc:spChg>
        <pc:spChg chg="del">
          <ac:chgData name="Laura Oathout" userId="6ff55ba14486fe89" providerId="LiveId" clId="{2D81BC3C-A708-4715-A482-9998C616EE15}" dt="2023-07-25T15:41:52.885" v="989"/>
          <ac:spMkLst>
            <pc:docMk/>
            <pc:sldMk cId="2847314340" sldId="362"/>
            <ac:spMk id="8" creationId="{48656D61-FDC4-4F5A-11A5-9BBB5080B142}"/>
          </ac:spMkLst>
        </pc:spChg>
        <pc:spChg chg="del">
          <ac:chgData name="Laura Oathout" userId="6ff55ba14486fe89" providerId="LiveId" clId="{2D81BC3C-A708-4715-A482-9998C616EE15}" dt="2023-07-25T15:41:52.880" v="975"/>
          <ac:spMkLst>
            <pc:docMk/>
            <pc:sldMk cId="2847314340" sldId="362"/>
            <ac:spMk id="9" creationId="{8C6BE626-E081-D21D-981B-CB74FB57683C}"/>
          </ac:spMkLst>
        </pc:spChg>
        <pc:spChg chg="del">
          <ac:chgData name="Laura Oathout" userId="6ff55ba14486fe89" providerId="LiveId" clId="{2D81BC3C-A708-4715-A482-9998C616EE15}" dt="2023-07-25T15:41:52.884" v="987"/>
          <ac:spMkLst>
            <pc:docMk/>
            <pc:sldMk cId="2847314340" sldId="362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884" v="985"/>
          <ac:spMkLst>
            <pc:docMk/>
            <pc:sldMk cId="2847314340" sldId="362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872" v="955"/>
          <ac:spMkLst>
            <pc:docMk/>
            <pc:sldMk cId="2847314340" sldId="362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876" v="965"/>
          <ac:spMkLst>
            <pc:docMk/>
            <pc:sldMk cId="2847314340" sldId="362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882" v="981"/>
          <ac:spMkLst>
            <pc:docMk/>
            <pc:sldMk cId="2847314340" sldId="362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887" v="995"/>
          <ac:spMkLst>
            <pc:docMk/>
            <pc:sldMk cId="2847314340" sldId="362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868" v="947"/>
          <ac:grpSpMkLst>
            <pc:docMk/>
            <pc:sldMk cId="2847314340" sldId="362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885" v="991"/>
          <ac:picMkLst>
            <pc:docMk/>
            <pc:sldMk cId="2847314340" sldId="362"/>
            <ac:picMk id="2" creationId="{C7C70F28-19AC-584D-7EEE-E4C1BD43EC85}"/>
          </ac:picMkLst>
        </pc:picChg>
        <pc:picChg chg="del">
          <ac:chgData name="Laura Oathout" userId="6ff55ba14486fe89" providerId="LiveId" clId="{2D81BC3C-A708-4715-A482-9998C616EE15}" dt="2023-07-25T15:41:52.868" v="945"/>
          <ac:picMkLst>
            <pc:docMk/>
            <pc:sldMk cId="2847314340" sldId="362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869" v="949"/>
          <ac:picMkLst>
            <pc:docMk/>
            <pc:sldMk cId="2847314340" sldId="362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870" v="951"/>
          <ac:picMkLst>
            <pc:docMk/>
            <pc:sldMk cId="2847314340" sldId="362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871" v="953"/>
          <ac:picMkLst>
            <pc:docMk/>
            <pc:sldMk cId="2847314340" sldId="362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873" v="957"/>
          <ac:picMkLst>
            <pc:docMk/>
            <pc:sldMk cId="2847314340" sldId="362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873" v="959"/>
          <ac:picMkLst>
            <pc:docMk/>
            <pc:sldMk cId="2847314340" sldId="362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873" v="961"/>
          <ac:picMkLst>
            <pc:docMk/>
            <pc:sldMk cId="2847314340" sldId="362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874" v="963"/>
          <ac:picMkLst>
            <pc:docMk/>
            <pc:sldMk cId="2847314340" sldId="362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883" v="983"/>
          <ac:picMkLst>
            <pc:docMk/>
            <pc:sldMk cId="2847314340" sldId="362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876" v="967"/>
          <ac:picMkLst>
            <pc:docMk/>
            <pc:sldMk cId="2847314340" sldId="362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877" v="969"/>
          <ac:picMkLst>
            <pc:docMk/>
            <pc:sldMk cId="2847314340" sldId="362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878" v="971"/>
          <ac:picMkLst>
            <pc:docMk/>
            <pc:sldMk cId="2847314340" sldId="362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879" v="973"/>
          <ac:picMkLst>
            <pc:docMk/>
            <pc:sldMk cId="2847314340" sldId="362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880" v="977"/>
          <ac:picMkLst>
            <pc:docMk/>
            <pc:sldMk cId="2847314340" sldId="362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881" v="979"/>
          <ac:picMkLst>
            <pc:docMk/>
            <pc:sldMk cId="2847314340" sldId="362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886" v="993"/>
          <ac:picMkLst>
            <pc:docMk/>
            <pc:sldMk cId="2847314340" sldId="362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941" v="1059"/>
        <pc:sldMkLst>
          <pc:docMk/>
          <pc:sldMk cId="3688234800" sldId="363"/>
        </pc:sldMkLst>
        <pc:spChg chg="del">
          <ac:chgData name="Laura Oathout" userId="6ff55ba14486fe89" providerId="LiveId" clId="{2D81BC3C-A708-4715-A482-9998C616EE15}" dt="2023-07-25T15:41:52.906" v="1001"/>
          <ac:spMkLst>
            <pc:docMk/>
            <pc:sldMk cId="3688234800" sldId="363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907" v="1003"/>
          <ac:spMkLst>
            <pc:docMk/>
            <pc:sldMk cId="3688234800" sldId="363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923" v="1057"/>
          <ac:spMkLst>
            <pc:docMk/>
            <pc:sldMk cId="3688234800" sldId="363"/>
            <ac:spMk id="6" creationId="{E8ADE60A-2997-953E-B5C3-70D87E591F8B}"/>
          </ac:spMkLst>
        </pc:spChg>
        <pc:spChg chg="del">
          <ac:chgData name="Laura Oathout" userId="6ff55ba14486fe89" providerId="LiveId" clId="{2D81BC3C-A708-4715-A482-9998C616EE15}" dt="2023-07-25T15:41:52.920" v="1049"/>
          <ac:spMkLst>
            <pc:docMk/>
            <pc:sldMk cId="3688234800" sldId="363"/>
            <ac:spMk id="8" creationId="{48656D61-FDC4-4F5A-11A5-9BBB5080B142}"/>
          </ac:spMkLst>
        </pc:spChg>
        <pc:spChg chg="del">
          <ac:chgData name="Laura Oathout" userId="6ff55ba14486fe89" providerId="LiveId" clId="{2D81BC3C-A708-4715-A482-9998C616EE15}" dt="2023-07-25T15:41:52.917" v="1035"/>
          <ac:spMkLst>
            <pc:docMk/>
            <pc:sldMk cId="3688234800" sldId="363"/>
            <ac:spMk id="9" creationId="{8C6BE626-E081-D21D-981B-CB74FB57683C}"/>
          </ac:spMkLst>
        </pc:spChg>
        <pc:spChg chg="del">
          <ac:chgData name="Laura Oathout" userId="6ff55ba14486fe89" providerId="LiveId" clId="{2D81BC3C-A708-4715-A482-9998C616EE15}" dt="2023-07-25T15:41:52.920" v="1047"/>
          <ac:spMkLst>
            <pc:docMk/>
            <pc:sldMk cId="3688234800" sldId="363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919" v="1045"/>
          <ac:spMkLst>
            <pc:docMk/>
            <pc:sldMk cId="3688234800" sldId="363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911" v="1015"/>
          <ac:spMkLst>
            <pc:docMk/>
            <pc:sldMk cId="3688234800" sldId="363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915" v="1025"/>
          <ac:spMkLst>
            <pc:docMk/>
            <pc:sldMk cId="3688234800" sldId="363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918" v="1041"/>
          <ac:spMkLst>
            <pc:docMk/>
            <pc:sldMk cId="3688234800" sldId="363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923" v="1055"/>
          <ac:spMkLst>
            <pc:docMk/>
            <pc:sldMk cId="3688234800" sldId="363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908" v="1007"/>
          <ac:grpSpMkLst>
            <pc:docMk/>
            <pc:sldMk cId="3688234800" sldId="363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921" v="1051"/>
          <ac:picMkLst>
            <pc:docMk/>
            <pc:sldMk cId="3688234800" sldId="363"/>
            <ac:picMk id="2" creationId="{E795EEA0-1CF9-F9C4-6DAE-E9780C606A75}"/>
          </ac:picMkLst>
        </pc:picChg>
        <pc:picChg chg="del">
          <ac:chgData name="Laura Oathout" userId="6ff55ba14486fe89" providerId="LiveId" clId="{2D81BC3C-A708-4715-A482-9998C616EE15}" dt="2023-07-25T15:41:52.908" v="1005"/>
          <ac:picMkLst>
            <pc:docMk/>
            <pc:sldMk cId="3688234800" sldId="363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909" v="1009"/>
          <ac:picMkLst>
            <pc:docMk/>
            <pc:sldMk cId="3688234800" sldId="363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909" v="1011"/>
          <ac:picMkLst>
            <pc:docMk/>
            <pc:sldMk cId="3688234800" sldId="363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910" v="1013"/>
          <ac:picMkLst>
            <pc:docMk/>
            <pc:sldMk cId="3688234800" sldId="363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911" v="1017"/>
          <ac:picMkLst>
            <pc:docMk/>
            <pc:sldMk cId="3688234800" sldId="363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913" v="1019"/>
          <ac:picMkLst>
            <pc:docMk/>
            <pc:sldMk cId="3688234800" sldId="363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913" v="1021"/>
          <ac:picMkLst>
            <pc:docMk/>
            <pc:sldMk cId="3688234800" sldId="363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914" v="1023"/>
          <ac:picMkLst>
            <pc:docMk/>
            <pc:sldMk cId="3688234800" sldId="363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919" v="1043"/>
          <ac:picMkLst>
            <pc:docMk/>
            <pc:sldMk cId="3688234800" sldId="363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915" v="1027"/>
          <ac:picMkLst>
            <pc:docMk/>
            <pc:sldMk cId="3688234800" sldId="363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915" v="1029"/>
          <ac:picMkLst>
            <pc:docMk/>
            <pc:sldMk cId="3688234800" sldId="363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916" v="1031"/>
          <ac:picMkLst>
            <pc:docMk/>
            <pc:sldMk cId="3688234800" sldId="363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916" v="1033"/>
          <ac:picMkLst>
            <pc:docMk/>
            <pc:sldMk cId="3688234800" sldId="363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917" v="1037"/>
          <ac:picMkLst>
            <pc:docMk/>
            <pc:sldMk cId="3688234800" sldId="363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918" v="1039"/>
          <ac:picMkLst>
            <pc:docMk/>
            <pc:sldMk cId="3688234800" sldId="363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922" v="1053"/>
          <ac:picMkLst>
            <pc:docMk/>
            <pc:sldMk cId="3688234800" sldId="363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982" v="1119"/>
        <pc:sldMkLst>
          <pc:docMk/>
          <pc:sldMk cId="2205770123" sldId="364"/>
        </pc:sldMkLst>
        <pc:spChg chg="del">
          <ac:chgData name="Laura Oathout" userId="6ff55ba14486fe89" providerId="LiveId" clId="{2D81BC3C-A708-4715-A482-9998C616EE15}" dt="2023-07-25T15:41:52.943" v="1061"/>
          <ac:spMkLst>
            <pc:docMk/>
            <pc:sldMk cId="2205770123" sldId="364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945" v="1063"/>
          <ac:spMkLst>
            <pc:docMk/>
            <pc:sldMk cId="2205770123" sldId="364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965" v="1109"/>
          <ac:spMkLst>
            <pc:docMk/>
            <pc:sldMk cId="2205770123" sldId="364"/>
            <ac:spMk id="8" creationId="{48656D61-FDC4-4F5A-11A5-9BBB5080B142}"/>
          </ac:spMkLst>
        </pc:spChg>
        <pc:spChg chg="del">
          <ac:chgData name="Laura Oathout" userId="6ff55ba14486fe89" providerId="LiveId" clId="{2D81BC3C-A708-4715-A482-9998C616EE15}" dt="2023-07-25T15:41:52.960" v="1095"/>
          <ac:spMkLst>
            <pc:docMk/>
            <pc:sldMk cId="2205770123" sldId="364"/>
            <ac:spMk id="9" creationId="{8C6BE626-E081-D21D-981B-CB74FB57683C}"/>
          </ac:spMkLst>
        </pc:spChg>
        <pc:spChg chg="del">
          <ac:chgData name="Laura Oathout" userId="6ff55ba14486fe89" providerId="LiveId" clId="{2D81BC3C-A708-4715-A482-9998C616EE15}" dt="2023-07-25T15:41:52.968" v="1117"/>
          <ac:spMkLst>
            <pc:docMk/>
            <pc:sldMk cId="2205770123" sldId="364"/>
            <ac:spMk id="10" creationId="{7C19F1EF-56DB-31D8-E1AC-C05C2B0448DA}"/>
          </ac:spMkLst>
        </pc:spChg>
        <pc:spChg chg="del">
          <ac:chgData name="Laura Oathout" userId="6ff55ba14486fe89" providerId="LiveId" clId="{2D81BC3C-A708-4715-A482-9998C616EE15}" dt="2023-07-25T15:41:52.965" v="1107"/>
          <ac:spMkLst>
            <pc:docMk/>
            <pc:sldMk cId="2205770123" sldId="364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964" v="1105"/>
          <ac:spMkLst>
            <pc:docMk/>
            <pc:sldMk cId="2205770123" sldId="364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952" v="1075"/>
          <ac:spMkLst>
            <pc:docMk/>
            <pc:sldMk cId="2205770123" sldId="364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957" v="1085"/>
          <ac:spMkLst>
            <pc:docMk/>
            <pc:sldMk cId="2205770123" sldId="364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963" v="1101"/>
          <ac:spMkLst>
            <pc:docMk/>
            <pc:sldMk cId="2205770123" sldId="364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967" v="1115"/>
          <ac:spMkLst>
            <pc:docMk/>
            <pc:sldMk cId="2205770123" sldId="364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947" v="1067"/>
          <ac:grpSpMkLst>
            <pc:docMk/>
            <pc:sldMk cId="2205770123" sldId="364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966" v="1111"/>
          <ac:picMkLst>
            <pc:docMk/>
            <pc:sldMk cId="2205770123" sldId="364"/>
            <ac:picMk id="3" creationId="{A893686E-BF6B-7622-AD54-A91827F1A17F}"/>
          </ac:picMkLst>
        </pc:picChg>
        <pc:picChg chg="del">
          <ac:chgData name="Laura Oathout" userId="6ff55ba14486fe89" providerId="LiveId" clId="{2D81BC3C-A708-4715-A482-9998C616EE15}" dt="2023-07-25T15:41:52.946" v="1065"/>
          <ac:picMkLst>
            <pc:docMk/>
            <pc:sldMk cId="2205770123" sldId="364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948" v="1069"/>
          <ac:picMkLst>
            <pc:docMk/>
            <pc:sldMk cId="2205770123" sldId="364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949" v="1071"/>
          <ac:picMkLst>
            <pc:docMk/>
            <pc:sldMk cId="2205770123" sldId="364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951" v="1073"/>
          <ac:picMkLst>
            <pc:docMk/>
            <pc:sldMk cId="2205770123" sldId="364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952" v="1077"/>
          <ac:picMkLst>
            <pc:docMk/>
            <pc:sldMk cId="2205770123" sldId="364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953" v="1079"/>
          <ac:picMkLst>
            <pc:docMk/>
            <pc:sldMk cId="2205770123" sldId="364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955" v="1081"/>
          <ac:picMkLst>
            <pc:docMk/>
            <pc:sldMk cId="2205770123" sldId="364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956" v="1083"/>
          <ac:picMkLst>
            <pc:docMk/>
            <pc:sldMk cId="2205770123" sldId="364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964" v="1103"/>
          <ac:picMkLst>
            <pc:docMk/>
            <pc:sldMk cId="2205770123" sldId="364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958" v="1087"/>
          <ac:picMkLst>
            <pc:docMk/>
            <pc:sldMk cId="2205770123" sldId="364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959" v="1089"/>
          <ac:picMkLst>
            <pc:docMk/>
            <pc:sldMk cId="2205770123" sldId="364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959" v="1091"/>
          <ac:picMkLst>
            <pc:docMk/>
            <pc:sldMk cId="2205770123" sldId="364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959" v="1093"/>
          <ac:picMkLst>
            <pc:docMk/>
            <pc:sldMk cId="2205770123" sldId="364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961" v="1097"/>
          <ac:picMkLst>
            <pc:docMk/>
            <pc:sldMk cId="2205770123" sldId="364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962" v="1099"/>
          <ac:picMkLst>
            <pc:docMk/>
            <pc:sldMk cId="2205770123" sldId="364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967" v="1113"/>
          <ac:picMkLst>
            <pc:docMk/>
            <pc:sldMk cId="2205770123" sldId="364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3.090" v="1297"/>
        <pc:sldMkLst>
          <pc:docMk/>
          <pc:sldMk cId="4083882115" sldId="365"/>
        </pc:sldMkLst>
        <pc:spChg chg="del">
          <ac:chgData name="Laura Oathout" userId="6ff55ba14486fe89" providerId="LiveId" clId="{2D81BC3C-A708-4715-A482-9998C616EE15}" dt="2023-07-25T15:41:53.055" v="1241"/>
          <ac:spMkLst>
            <pc:docMk/>
            <pc:sldMk cId="4083882115" sldId="365"/>
            <ac:spMk id="3" creationId="{C4072E4B-41E6-9BBB-195F-8738A5AB4A08}"/>
          </ac:spMkLst>
        </pc:spChg>
        <pc:spChg chg="del">
          <ac:chgData name="Laura Oathout" userId="6ff55ba14486fe89" providerId="LiveId" clId="{2D81BC3C-A708-4715-A482-9998C616EE15}" dt="2023-07-25T15:41:53.058" v="1247"/>
          <ac:spMkLst>
            <pc:docMk/>
            <pc:sldMk cId="4083882115" sldId="365"/>
            <ac:spMk id="6" creationId="{2A244EFB-E1E0-4D9E-8343-079CE3F9B4C9}"/>
          </ac:spMkLst>
        </pc:spChg>
        <pc:spChg chg="del">
          <ac:chgData name="Laura Oathout" userId="6ff55ba14486fe89" providerId="LiveId" clId="{2D81BC3C-A708-4715-A482-9998C616EE15}" dt="2023-07-25T15:41:53.068" v="1271"/>
          <ac:spMkLst>
            <pc:docMk/>
            <pc:sldMk cId="4083882115" sldId="365"/>
            <ac:spMk id="10" creationId="{C86829F5-B54D-0D07-E701-69A1A6D5D7A7}"/>
          </ac:spMkLst>
        </pc:spChg>
        <pc:spChg chg="del">
          <ac:chgData name="Laura Oathout" userId="6ff55ba14486fe89" providerId="LiveId" clId="{2D81BC3C-A708-4715-A482-9998C616EE15}" dt="2023-07-25T15:41:53.057" v="1243"/>
          <ac:spMkLst>
            <pc:docMk/>
            <pc:sldMk cId="4083882115" sldId="365"/>
            <ac:spMk id="26" creationId="{4072E104-0DE2-3E28-AF03-A6611BCB3AC6}"/>
          </ac:spMkLst>
        </pc:spChg>
        <pc:spChg chg="del">
          <ac:chgData name="Laura Oathout" userId="6ff55ba14486fe89" providerId="LiveId" clId="{2D81BC3C-A708-4715-A482-9998C616EE15}" dt="2023-07-25T15:41:53.075" v="1295"/>
          <ac:spMkLst>
            <pc:docMk/>
            <pc:sldMk cId="4083882115" sldId="365"/>
            <ac:spMk id="29" creationId="{EF3086FC-7AB0-7AFB-3D04-1267B7ED662B}"/>
          </ac:spMkLst>
        </pc:spChg>
        <pc:spChg chg="del">
          <ac:chgData name="Laura Oathout" userId="6ff55ba14486fe89" providerId="LiveId" clId="{2D81BC3C-A708-4715-A482-9998C616EE15}" dt="2023-07-25T15:41:53.072" v="1283"/>
          <ac:spMkLst>
            <pc:docMk/>
            <pc:sldMk cId="4083882115" sldId="365"/>
            <ac:spMk id="45" creationId="{86C2E625-37F9-CD63-9124-7E64CD79C11B}"/>
          </ac:spMkLst>
        </pc:spChg>
        <pc:spChg chg="del">
          <ac:chgData name="Laura Oathout" userId="6ff55ba14486fe89" providerId="LiveId" clId="{2D81BC3C-A708-4715-A482-9998C616EE15}" dt="2023-07-25T15:41:53.073" v="1287"/>
          <ac:spMkLst>
            <pc:docMk/>
            <pc:sldMk cId="4083882115" sldId="365"/>
            <ac:spMk id="48" creationId="{080BA0ED-4ADB-7078-A85A-78EE75E4B6F6}"/>
          </ac:spMkLst>
        </pc:spChg>
        <pc:spChg chg="del">
          <ac:chgData name="Laura Oathout" userId="6ff55ba14486fe89" providerId="LiveId" clId="{2D81BC3C-A708-4715-A482-9998C616EE15}" dt="2023-07-25T15:41:53.067" v="1267"/>
          <ac:spMkLst>
            <pc:docMk/>
            <pc:sldMk cId="4083882115" sldId="365"/>
            <ac:spMk id="51" creationId="{E499D797-FA99-95FD-F9A2-9DD24F3CB71A}"/>
          </ac:spMkLst>
        </pc:spChg>
        <pc:spChg chg="del">
          <ac:chgData name="Laura Oathout" userId="6ff55ba14486fe89" providerId="LiveId" clId="{2D81BC3C-A708-4715-A482-9998C616EE15}" dt="2023-07-25T15:41:53.064" v="1261"/>
          <ac:spMkLst>
            <pc:docMk/>
            <pc:sldMk cId="4083882115" sldId="365"/>
            <ac:spMk id="53" creationId="{20EC1621-5DD1-91B2-0A00-5FC778B88E05}"/>
          </ac:spMkLst>
        </pc:spChg>
        <pc:spChg chg="del">
          <ac:chgData name="Laura Oathout" userId="6ff55ba14486fe89" providerId="LiveId" clId="{2D81BC3C-A708-4715-A482-9998C616EE15}" dt="2023-07-25T15:41:53.070" v="1281"/>
          <ac:spMkLst>
            <pc:docMk/>
            <pc:sldMk cId="4083882115" sldId="365"/>
            <ac:spMk id="54" creationId="{AC0B7B86-EAB8-5CAA-EF8E-24795E76918E}"/>
          </ac:spMkLst>
        </pc:spChg>
        <pc:picChg chg="del">
          <ac:chgData name="Laura Oathout" userId="6ff55ba14486fe89" providerId="LiveId" clId="{2D81BC3C-A708-4715-A482-9998C616EE15}" dt="2023-07-25T15:41:53.057" v="1245"/>
          <ac:picMkLst>
            <pc:docMk/>
            <pc:sldMk cId="4083882115" sldId="365"/>
            <ac:picMk id="5" creationId="{14812134-E41F-3BAE-F59E-305E4D506B94}"/>
          </ac:picMkLst>
        </pc:picChg>
        <pc:picChg chg="del">
          <ac:chgData name="Laura Oathout" userId="6ff55ba14486fe89" providerId="LiveId" clId="{2D81BC3C-A708-4715-A482-9998C616EE15}" dt="2023-07-25T15:41:53.058" v="1249"/>
          <ac:picMkLst>
            <pc:docMk/>
            <pc:sldMk cId="4083882115" sldId="365"/>
            <ac:picMk id="9" creationId="{CA48F890-5C4F-4BBC-EA9C-666A5195D7E5}"/>
          </ac:picMkLst>
        </pc:picChg>
        <pc:picChg chg="del">
          <ac:chgData name="Laura Oathout" userId="6ff55ba14486fe89" providerId="LiveId" clId="{2D81BC3C-A708-4715-A482-9998C616EE15}" dt="2023-07-25T15:41:53.059" v="1251"/>
          <ac:picMkLst>
            <pc:docMk/>
            <pc:sldMk cId="4083882115" sldId="365"/>
            <ac:picMk id="19" creationId="{9146140C-179D-EA8E-B7CA-FA1AF0E401AA}"/>
          </ac:picMkLst>
        </pc:picChg>
        <pc:picChg chg="del">
          <ac:chgData name="Laura Oathout" userId="6ff55ba14486fe89" providerId="LiveId" clId="{2D81BC3C-A708-4715-A482-9998C616EE15}" dt="2023-07-25T15:41:53.059" v="1253"/>
          <ac:picMkLst>
            <pc:docMk/>
            <pc:sldMk cId="4083882115" sldId="365"/>
            <ac:picMk id="21" creationId="{40E09C35-140B-368F-50D4-D83148F6083C}"/>
          </ac:picMkLst>
        </pc:picChg>
        <pc:picChg chg="del">
          <ac:chgData name="Laura Oathout" userId="6ff55ba14486fe89" providerId="LiveId" clId="{2D81BC3C-A708-4715-A482-9998C616EE15}" dt="2023-07-25T15:41:53.060" v="1255"/>
          <ac:picMkLst>
            <pc:docMk/>
            <pc:sldMk cId="4083882115" sldId="365"/>
            <ac:picMk id="22" creationId="{DF805F6C-D5F3-81CE-1D68-EEEB60D02D42}"/>
          </ac:picMkLst>
        </pc:picChg>
        <pc:picChg chg="del">
          <ac:chgData name="Laura Oathout" userId="6ff55ba14486fe89" providerId="LiveId" clId="{2D81BC3C-A708-4715-A482-9998C616EE15}" dt="2023-07-25T15:41:53.074" v="1291"/>
          <ac:picMkLst>
            <pc:docMk/>
            <pc:sldMk cId="4083882115" sldId="365"/>
            <ac:picMk id="24" creationId="{C71CC432-01F1-7BD5-3701-4E44AB790A9D}"/>
          </ac:picMkLst>
        </pc:picChg>
        <pc:picChg chg="del">
          <ac:chgData name="Laura Oathout" userId="6ff55ba14486fe89" providerId="LiveId" clId="{2D81BC3C-A708-4715-A482-9998C616EE15}" dt="2023-07-25T15:41:53.060" v="1257"/>
          <ac:picMkLst>
            <pc:docMk/>
            <pc:sldMk cId="4083882115" sldId="365"/>
            <ac:picMk id="25" creationId="{0F6F9358-D680-C133-82E7-489D17BC38CC}"/>
          </ac:picMkLst>
        </pc:picChg>
        <pc:picChg chg="del">
          <ac:chgData name="Laura Oathout" userId="6ff55ba14486fe89" providerId="LiveId" clId="{2D81BC3C-A708-4715-A482-9998C616EE15}" dt="2023-07-25T15:41:53.062" v="1259"/>
          <ac:picMkLst>
            <pc:docMk/>
            <pc:sldMk cId="4083882115" sldId="365"/>
            <ac:picMk id="28" creationId="{60960FEA-648C-A3DF-BDF8-7E64B4EBE71A}"/>
          </ac:picMkLst>
        </pc:picChg>
        <pc:picChg chg="del">
          <ac:chgData name="Laura Oathout" userId="6ff55ba14486fe89" providerId="LiveId" clId="{2D81BC3C-A708-4715-A482-9998C616EE15}" dt="2023-07-25T15:41:53.074" v="1293"/>
          <ac:picMkLst>
            <pc:docMk/>
            <pc:sldMk cId="4083882115" sldId="365"/>
            <ac:picMk id="31" creationId="{05370BF5-2D5D-F926-AF2A-3920A29ED745}"/>
          </ac:picMkLst>
        </pc:picChg>
        <pc:picChg chg="del">
          <ac:chgData name="Laura Oathout" userId="6ff55ba14486fe89" providerId="LiveId" clId="{2D81BC3C-A708-4715-A482-9998C616EE15}" dt="2023-07-25T15:41:53.065" v="1263"/>
          <ac:picMkLst>
            <pc:docMk/>
            <pc:sldMk cId="4083882115" sldId="365"/>
            <ac:picMk id="33" creationId="{49F393AB-D835-6B87-FBDD-356C53B5AD5E}"/>
          </ac:picMkLst>
        </pc:picChg>
        <pc:picChg chg="del">
          <ac:chgData name="Laura Oathout" userId="6ff55ba14486fe89" providerId="LiveId" clId="{2D81BC3C-A708-4715-A482-9998C616EE15}" dt="2023-07-25T15:41:53.066" v="1265"/>
          <ac:picMkLst>
            <pc:docMk/>
            <pc:sldMk cId="4083882115" sldId="365"/>
            <ac:picMk id="34" creationId="{003D6B02-A4A1-F18E-51B3-28A7E5A8D725}"/>
          </ac:picMkLst>
        </pc:picChg>
        <pc:picChg chg="del">
          <ac:chgData name="Laura Oathout" userId="6ff55ba14486fe89" providerId="LiveId" clId="{2D81BC3C-A708-4715-A482-9998C616EE15}" dt="2023-07-25T15:41:53.067" v="1269"/>
          <ac:picMkLst>
            <pc:docMk/>
            <pc:sldMk cId="4083882115" sldId="365"/>
            <ac:picMk id="35" creationId="{9D5B7B0A-F24B-40DA-1518-AFD78D5DC027}"/>
          </ac:picMkLst>
        </pc:picChg>
        <pc:picChg chg="del">
          <ac:chgData name="Laura Oathout" userId="6ff55ba14486fe89" providerId="LiveId" clId="{2D81BC3C-A708-4715-A482-9998C616EE15}" dt="2023-07-25T15:41:53.068" v="1273"/>
          <ac:picMkLst>
            <pc:docMk/>
            <pc:sldMk cId="4083882115" sldId="365"/>
            <ac:picMk id="38" creationId="{CF94D74B-978E-DAF9-F68C-D45680C124ED}"/>
          </ac:picMkLst>
        </pc:picChg>
        <pc:picChg chg="del">
          <ac:chgData name="Laura Oathout" userId="6ff55ba14486fe89" providerId="LiveId" clId="{2D81BC3C-A708-4715-A482-9998C616EE15}" dt="2023-07-25T15:41:53.069" v="1275"/>
          <ac:picMkLst>
            <pc:docMk/>
            <pc:sldMk cId="4083882115" sldId="365"/>
            <ac:picMk id="40" creationId="{96E24F7B-EF74-F73D-2340-4C76843397FE}"/>
          </ac:picMkLst>
        </pc:picChg>
        <pc:picChg chg="del">
          <ac:chgData name="Laura Oathout" userId="6ff55ba14486fe89" providerId="LiveId" clId="{2D81BC3C-A708-4715-A482-9998C616EE15}" dt="2023-07-25T15:41:53.069" v="1277"/>
          <ac:picMkLst>
            <pc:docMk/>
            <pc:sldMk cId="4083882115" sldId="365"/>
            <ac:picMk id="42" creationId="{19B9C445-A12A-BE35-5E45-9E76FB47DB85}"/>
          </ac:picMkLst>
        </pc:picChg>
        <pc:picChg chg="del">
          <ac:chgData name="Laura Oathout" userId="6ff55ba14486fe89" providerId="LiveId" clId="{2D81BC3C-A708-4715-A482-9998C616EE15}" dt="2023-07-25T15:41:53.070" v="1279"/>
          <ac:picMkLst>
            <pc:docMk/>
            <pc:sldMk cId="4083882115" sldId="365"/>
            <ac:picMk id="44" creationId="{0989FA17-AD79-FEBE-32DB-D4543DFA832F}"/>
          </ac:picMkLst>
        </pc:picChg>
        <pc:picChg chg="del">
          <ac:chgData name="Laura Oathout" userId="6ff55ba14486fe89" providerId="LiveId" clId="{2D81BC3C-A708-4715-A482-9998C616EE15}" dt="2023-07-25T15:41:53.073" v="1285"/>
          <ac:picMkLst>
            <pc:docMk/>
            <pc:sldMk cId="4083882115" sldId="365"/>
            <ac:picMk id="47" creationId="{ACF67C76-2F68-2489-2C71-299449588681}"/>
          </ac:picMkLst>
        </pc:picChg>
        <pc:picChg chg="del">
          <ac:chgData name="Laura Oathout" userId="6ff55ba14486fe89" providerId="LiveId" clId="{2D81BC3C-A708-4715-A482-9998C616EE15}" dt="2023-07-25T15:41:53.073" v="1289"/>
          <ac:picMkLst>
            <pc:docMk/>
            <pc:sldMk cId="4083882115" sldId="365"/>
            <ac:picMk id="50" creationId="{83DCA2A7-16E1-CE8A-9EFD-331FB6EFD083}"/>
          </ac:picMkLst>
        </pc:picChg>
      </pc:sldChg>
      <pc:sldChg chg="delSp mod setBg">
        <pc:chgData name="Laura Oathout" userId="6ff55ba14486fe89" providerId="LiveId" clId="{2D81BC3C-A708-4715-A482-9998C616EE15}" dt="2023-07-25T15:41:53.017" v="1179"/>
        <pc:sldMkLst>
          <pc:docMk/>
          <pc:sldMk cId="3281045419" sldId="366"/>
        </pc:sldMkLst>
        <pc:spChg chg="del">
          <ac:chgData name="Laura Oathout" userId="6ff55ba14486fe89" providerId="LiveId" clId="{2D81BC3C-A708-4715-A482-9998C616EE15}" dt="2023-07-25T15:41:52.984" v="1121"/>
          <ac:spMkLst>
            <pc:docMk/>
            <pc:sldMk cId="3281045419" sldId="366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2.985" v="1123"/>
          <ac:spMkLst>
            <pc:docMk/>
            <pc:sldMk cId="3281045419" sldId="366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2.996" v="1169"/>
          <ac:spMkLst>
            <pc:docMk/>
            <pc:sldMk cId="3281045419" sldId="366"/>
            <ac:spMk id="8" creationId="{48656D61-FDC4-4F5A-11A5-9BBB5080B142}"/>
          </ac:spMkLst>
        </pc:spChg>
        <pc:spChg chg="del">
          <ac:chgData name="Laura Oathout" userId="6ff55ba14486fe89" providerId="LiveId" clId="{2D81BC3C-A708-4715-A482-9998C616EE15}" dt="2023-07-25T15:41:52.992" v="1155"/>
          <ac:spMkLst>
            <pc:docMk/>
            <pc:sldMk cId="3281045419" sldId="366"/>
            <ac:spMk id="9" creationId="{8C6BE626-E081-D21D-981B-CB74FB57683C}"/>
          </ac:spMkLst>
        </pc:spChg>
        <pc:spChg chg="del">
          <ac:chgData name="Laura Oathout" userId="6ff55ba14486fe89" providerId="LiveId" clId="{2D81BC3C-A708-4715-A482-9998C616EE15}" dt="2023-07-25T15:41:52.998" v="1177"/>
          <ac:spMkLst>
            <pc:docMk/>
            <pc:sldMk cId="3281045419" sldId="366"/>
            <ac:spMk id="10" creationId="{00EA9CCD-60B7-EBE2-7D14-F1762A1DEC96}"/>
          </ac:spMkLst>
        </pc:spChg>
        <pc:spChg chg="del">
          <ac:chgData name="Laura Oathout" userId="6ff55ba14486fe89" providerId="LiveId" clId="{2D81BC3C-A708-4715-A482-9998C616EE15}" dt="2023-07-25T15:41:52.996" v="1167"/>
          <ac:spMkLst>
            <pc:docMk/>
            <pc:sldMk cId="3281045419" sldId="366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2.996" v="1165"/>
          <ac:spMkLst>
            <pc:docMk/>
            <pc:sldMk cId="3281045419" sldId="366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2.988" v="1135"/>
          <ac:spMkLst>
            <pc:docMk/>
            <pc:sldMk cId="3281045419" sldId="366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2.990" v="1145"/>
          <ac:spMkLst>
            <pc:docMk/>
            <pc:sldMk cId="3281045419" sldId="366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2.994" v="1161"/>
          <ac:spMkLst>
            <pc:docMk/>
            <pc:sldMk cId="3281045419" sldId="366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2.998" v="1175"/>
          <ac:spMkLst>
            <pc:docMk/>
            <pc:sldMk cId="3281045419" sldId="366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2.986" v="1127"/>
          <ac:grpSpMkLst>
            <pc:docMk/>
            <pc:sldMk cId="3281045419" sldId="366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2.997" v="1171"/>
          <ac:picMkLst>
            <pc:docMk/>
            <pc:sldMk cId="3281045419" sldId="366"/>
            <ac:picMk id="2" creationId="{0B610912-934F-6F34-EA43-E15B91EFEA2F}"/>
          </ac:picMkLst>
        </pc:picChg>
        <pc:picChg chg="del">
          <ac:chgData name="Laura Oathout" userId="6ff55ba14486fe89" providerId="LiveId" clId="{2D81BC3C-A708-4715-A482-9998C616EE15}" dt="2023-07-25T15:41:52.986" v="1125"/>
          <ac:picMkLst>
            <pc:docMk/>
            <pc:sldMk cId="3281045419" sldId="366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2.986" v="1129"/>
          <ac:picMkLst>
            <pc:docMk/>
            <pc:sldMk cId="3281045419" sldId="366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2.987" v="1131"/>
          <ac:picMkLst>
            <pc:docMk/>
            <pc:sldMk cId="3281045419" sldId="366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2.987" v="1133"/>
          <ac:picMkLst>
            <pc:docMk/>
            <pc:sldMk cId="3281045419" sldId="366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2.989" v="1137"/>
          <ac:picMkLst>
            <pc:docMk/>
            <pc:sldMk cId="3281045419" sldId="366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2.989" v="1139"/>
          <ac:picMkLst>
            <pc:docMk/>
            <pc:sldMk cId="3281045419" sldId="366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2.989" v="1141"/>
          <ac:picMkLst>
            <pc:docMk/>
            <pc:sldMk cId="3281045419" sldId="366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2.989" v="1143"/>
          <ac:picMkLst>
            <pc:docMk/>
            <pc:sldMk cId="3281045419" sldId="366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2.995" v="1163"/>
          <ac:picMkLst>
            <pc:docMk/>
            <pc:sldMk cId="3281045419" sldId="366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2.990" v="1147"/>
          <ac:picMkLst>
            <pc:docMk/>
            <pc:sldMk cId="3281045419" sldId="366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2.991" v="1149"/>
          <ac:picMkLst>
            <pc:docMk/>
            <pc:sldMk cId="3281045419" sldId="366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2.991" v="1151"/>
          <ac:picMkLst>
            <pc:docMk/>
            <pc:sldMk cId="3281045419" sldId="366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2.992" v="1153"/>
          <ac:picMkLst>
            <pc:docMk/>
            <pc:sldMk cId="3281045419" sldId="366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2.993" v="1157"/>
          <ac:picMkLst>
            <pc:docMk/>
            <pc:sldMk cId="3281045419" sldId="366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2.993" v="1159"/>
          <ac:picMkLst>
            <pc:docMk/>
            <pc:sldMk cId="3281045419" sldId="366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2.997" v="1173"/>
          <ac:picMkLst>
            <pc:docMk/>
            <pc:sldMk cId="3281045419" sldId="366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3.053" v="1239"/>
        <pc:sldMkLst>
          <pc:docMk/>
          <pc:sldMk cId="2629126843" sldId="367"/>
        </pc:sldMkLst>
        <pc:spChg chg="del">
          <ac:chgData name="Laura Oathout" userId="6ff55ba14486fe89" providerId="LiveId" clId="{2D81BC3C-A708-4715-A482-9998C616EE15}" dt="2023-07-25T15:41:53.019" v="1181"/>
          <ac:spMkLst>
            <pc:docMk/>
            <pc:sldMk cId="2629126843" sldId="367"/>
            <ac:spMk id="4" creationId="{160E7A9B-8527-6EDE-7B77-66093609E913}"/>
          </ac:spMkLst>
        </pc:spChg>
        <pc:spChg chg="del">
          <ac:chgData name="Laura Oathout" userId="6ff55ba14486fe89" providerId="LiveId" clId="{2D81BC3C-A708-4715-A482-9998C616EE15}" dt="2023-07-25T15:41:53.020" v="1183"/>
          <ac:spMkLst>
            <pc:docMk/>
            <pc:sldMk cId="2629126843" sldId="367"/>
            <ac:spMk id="5" creationId="{BC2AF83E-088B-6C55-1DB4-72603F5238F2}"/>
          </ac:spMkLst>
        </pc:spChg>
        <pc:spChg chg="del">
          <ac:chgData name="Laura Oathout" userId="6ff55ba14486fe89" providerId="LiveId" clId="{2D81BC3C-A708-4715-A482-9998C616EE15}" dt="2023-07-25T15:41:53.038" v="1237"/>
          <ac:spMkLst>
            <pc:docMk/>
            <pc:sldMk cId="2629126843" sldId="367"/>
            <ac:spMk id="6" creationId="{2F5BAC01-9E00-D733-5BF4-DFAD224A59E5}"/>
          </ac:spMkLst>
        </pc:spChg>
        <pc:spChg chg="del">
          <ac:chgData name="Laura Oathout" userId="6ff55ba14486fe89" providerId="LiveId" clId="{2D81BC3C-A708-4715-A482-9998C616EE15}" dt="2023-07-25T15:41:53.035" v="1229"/>
          <ac:spMkLst>
            <pc:docMk/>
            <pc:sldMk cId="2629126843" sldId="367"/>
            <ac:spMk id="8" creationId="{48656D61-FDC4-4F5A-11A5-9BBB5080B142}"/>
          </ac:spMkLst>
        </pc:spChg>
        <pc:spChg chg="del">
          <ac:chgData name="Laura Oathout" userId="6ff55ba14486fe89" providerId="LiveId" clId="{2D81BC3C-A708-4715-A482-9998C616EE15}" dt="2023-07-25T15:41:53.030" v="1215"/>
          <ac:spMkLst>
            <pc:docMk/>
            <pc:sldMk cId="2629126843" sldId="367"/>
            <ac:spMk id="9" creationId="{8C6BE626-E081-D21D-981B-CB74FB57683C}"/>
          </ac:spMkLst>
        </pc:spChg>
        <pc:spChg chg="del">
          <ac:chgData name="Laura Oathout" userId="6ff55ba14486fe89" providerId="LiveId" clId="{2D81BC3C-A708-4715-A482-9998C616EE15}" dt="2023-07-25T15:41:53.035" v="1227"/>
          <ac:spMkLst>
            <pc:docMk/>
            <pc:sldMk cId="2629126843" sldId="367"/>
            <ac:spMk id="18" creationId="{854C6A33-B89F-6BD6-9696-E47CEB5ED7F2}"/>
          </ac:spMkLst>
        </pc:spChg>
        <pc:spChg chg="del">
          <ac:chgData name="Laura Oathout" userId="6ff55ba14486fe89" providerId="LiveId" clId="{2D81BC3C-A708-4715-A482-9998C616EE15}" dt="2023-07-25T15:41:53.034" v="1225"/>
          <ac:spMkLst>
            <pc:docMk/>
            <pc:sldMk cId="2629126843" sldId="367"/>
            <ac:spMk id="26" creationId="{0EE0D01F-55F6-9B60-FAEF-D3307F5679EE}"/>
          </ac:spMkLst>
        </pc:spChg>
        <pc:spChg chg="del">
          <ac:chgData name="Laura Oathout" userId="6ff55ba14486fe89" providerId="LiveId" clId="{2D81BC3C-A708-4715-A482-9998C616EE15}" dt="2023-07-25T15:41:53.023" v="1195"/>
          <ac:spMkLst>
            <pc:docMk/>
            <pc:sldMk cId="2629126843" sldId="367"/>
            <ac:spMk id="33" creationId="{F5E4422D-C608-31E7-8527-EDB863B00939}"/>
          </ac:spMkLst>
        </pc:spChg>
        <pc:spChg chg="del">
          <ac:chgData name="Laura Oathout" userId="6ff55ba14486fe89" providerId="LiveId" clId="{2D81BC3C-A708-4715-A482-9998C616EE15}" dt="2023-07-25T15:41:53.027" v="1205"/>
          <ac:spMkLst>
            <pc:docMk/>
            <pc:sldMk cId="2629126843" sldId="367"/>
            <ac:spMk id="42" creationId="{79DB1CFE-DCD4-EDAA-E7FB-6EE2C5526E07}"/>
          </ac:spMkLst>
        </pc:spChg>
        <pc:spChg chg="del">
          <ac:chgData name="Laura Oathout" userId="6ff55ba14486fe89" providerId="LiveId" clId="{2D81BC3C-A708-4715-A482-9998C616EE15}" dt="2023-07-25T15:41:53.033" v="1221"/>
          <ac:spMkLst>
            <pc:docMk/>
            <pc:sldMk cId="2629126843" sldId="367"/>
            <ac:spMk id="70" creationId="{2693FE7A-9817-DAD2-6C4C-FDFD3E4FF3B2}"/>
          </ac:spMkLst>
        </pc:spChg>
        <pc:spChg chg="del">
          <ac:chgData name="Laura Oathout" userId="6ff55ba14486fe89" providerId="LiveId" clId="{2D81BC3C-A708-4715-A482-9998C616EE15}" dt="2023-07-25T15:41:53.037" v="1235"/>
          <ac:spMkLst>
            <pc:docMk/>
            <pc:sldMk cId="2629126843" sldId="367"/>
            <ac:spMk id="75" creationId="{07E37097-B2F1-5715-794A-0B4D6A5F2977}"/>
          </ac:spMkLst>
        </pc:spChg>
        <pc:grpChg chg="del">
          <ac:chgData name="Laura Oathout" userId="6ff55ba14486fe89" providerId="LiveId" clId="{2D81BC3C-A708-4715-A482-9998C616EE15}" dt="2023-07-25T15:41:53.021" v="1187"/>
          <ac:grpSpMkLst>
            <pc:docMk/>
            <pc:sldMk cId="2629126843" sldId="367"/>
            <ac:grpSpMk id="63" creationId="{0574F3A3-A661-C7BD-064E-26264BE6ABC9}"/>
          </ac:grpSpMkLst>
        </pc:grpChg>
        <pc:picChg chg="del">
          <ac:chgData name="Laura Oathout" userId="6ff55ba14486fe89" providerId="LiveId" clId="{2D81BC3C-A708-4715-A482-9998C616EE15}" dt="2023-07-25T15:41:53.036" v="1231"/>
          <ac:picMkLst>
            <pc:docMk/>
            <pc:sldMk cId="2629126843" sldId="367"/>
            <ac:picMk id="3" creationId="{F13B5ABD-F8EF-E2A6-7553-FA5F26DA8F13}"/>
          </ac:picMkLst>
        </pc:picChg>
        <pc:picChg chg="del">
          <ac:chgData name="Laura Oathout" userId="6ff55ba14486fe89" providerId="LiveId" clId="{2D81BC3C-A708-4715-A482-9998C616EE15}" dt="2023-07-25T15:41:53.021" v="1185"/>
          <ac:picMkLst>
            <pc:docMk/>
            <pc:sldMk cId="2629126843" sldId="367"/>
            <ac:picMk id="7" creationId="{176022CF-E5B2-0617-A3C5-787D3693ECCA}"/>
          </ac:picMkLst>
        </pc:picChg>
        <pc:picChg chg="del">
          <ac:chgData name="Laura Oathout" userId="6ff55ba14486fe89" providerId="LiveId" clId="{2D81BC3C-A708-4715-A482-9998C616EE15}" dt="2023-07-25T15:41:53.022" v="1189"/>
          <ac:picMkLst>
            <pc:docMk/>
            <pc:sldMk cId="2629126843" sldId="367"/>
            <ac:picMk id="21" creationId="{F126A178-1780-77EB-235F-841202DFEEF5}"/>
          </ac:picMkLst>
        </pc:picChg>
        <pc:picChg chg="del">
          <ac:chgData name="Laura Oathout" userId="6ff55ba14486fe89" providerId="LiveId" clId="{2D81BC3C-A708-4715-A482-9998C616EE15}" dt="2023-07-25T15:41:53.022" v="1191"/>
          <ac:picMkLst>
            <pc:docMk/>
            <pc:sldMk cId="2629126843" sldId="367"/>
            <ac:picMk id="23" creationId="{D09E64DC-3337-5D6E-75EF-F3150A9FA827}"/>
          </ac:picMkLst>
        </pc:picChg>
        <pc:picChg chg="del">
          <ac:chgData name="Laura Oathout" userId="6ff55ba14486fe89" providerId="LiveId" clId="{2D81BC3C-A708-4715-A482-9998C616EE15}" dt="2023-07-25T15:41:53.023" v="1193"/>
          <ac:picMkLst>
            <pc:docMk/>
            <pc:sldMk cId="2629126843" sldId="367"/>
            <ac:picMk id="28" creationId="{B9E5BA79-EC05-5396-4BA4-ACC4B7CF716A}"/>
          </ac:picMkLst>
        </pc:picChg>
        <pc:picChg chg="del">
          <ac:chgData name="Laura Oathout" userId="6ff55ba14486fe89" providerId="LiveId" clId="{2D81BC3C-A708-4715-A482-9998C616EE15}" dt="2023-07-25T15:41:53.024" v="1197"/>
          <ac:picMkLst>
            <pc:docMk/>
            <pc:sldMk cId="2629126843" sldId="367"/>
            <ac:picMk id="35" creationId="{71F53CBB-5034-881D-A100-33545F458AD4}"/>
          </ac:picMkLst>
        </pc:picChg>
        <pc:picChg chg="del">
          <ac:chgData name="Laura Oathout" userId="6ff55ba14486fe89" providerId="LiveId" clId="{2D81BC3C-A708-4715-A482-9998C616EE15}" dt="2023-07-25T15:41:53.024" v="1199"/>
          <ac:picMkLst>
            <pc:docMk/>
            <pc:sldMk cId="2629126843" sldId="367"/>
            <ac:picMk id="37" creationId="{F846EA05-8943-7FDF-F3B4-2EE90436C27D}"/>
          </ac:picMkLst>
        </pc:picChg>
        <pc:picChg chg="del">
          <ac:chgData name="Laura Oathout" userId="6ff55ba14486fe89" providerId="LiveId" clId="{2D81BC3C-A708-4715-A482-9998C616EE15}" dt="2023-07-25T15:41:53.025" v="1201"/>
          <ac:picMkLst>
            <pc:docMk/>
            <pc:sldMk cId="2629126843" sldId="367"/>
            <ac:picMk id="39" creationId="{62EE41C7-0054-09BD-E207-2AB801356767}"/>
          </ac:picMkLst>
        </pc:picChg>
        <pc:picChg chg="del">
          <ac:chgData name="Laura Oathout" userId="6ff55ba14486fe89" providerId="LiveId" clId="{2D81BC3C-A708-4715-A482-9998C616EE15}" dt="2023-07-25T15:41:53.026" v="1203"/>
          <ac:picMkLst>
            <pc:docMk/>
            <pc:sldMk cId="2629126843" sldId="367"/>
            <ac:picMk id="41" creationId="{D370D38D-7DE5-D467-9A04-4BEBDC020B1F}"/>
          </ac:picMkLst>
        </pc:picChg>
        <pc:picChg chg="del">
          <ac:chgData name="Laura Oathout" userId="6ff55ba14486fe89" providerId="LiveId" clId="{2D81BC3C-A708-4715-A482-9998C616EE15}" dt="2023-07-25T15:41:53.033" v="1223"/>
          <ac:picMkLst>
            <pc:docMk/>
            <pc:sldMk cId="2629126843" sldId="367"/>
            <ac:picMk id="49" creationId="{884D5E44-D231-235F-67E7-090748A6D43A}"/>
          </ac:picMkLst>
        </pc:picChg>
        <pc:picChg chg="del">
          <ac:chgData name="Laura Oathout" userId="6ff55ba14486fe89" providerId="LiveId" clId="{2D81BC3C-A708-4715-A482-9998C616EE15}" dt="2023-07-25T15:41:53.027" v="1207"/>
          <ac:picMkLst>
            <pc:docMk/>
            <pc:sldMk cId="2629126843" sldId="367"/>
            <ac:picMk id="50" creationId="{8D851166-3452-8997-F34D-77C8AB20C8C3}"/>
          </ac:picMkLst>
        </pc:picChg>
        <pc:picChg chg="del">
          <ac:chgData name="Laura Oathout" userId="6ff55ba14486fe89" providerId="LiveId" clId="{2D81BC3C-A708-4715-A482-9998C616EE15}" dt="2023-07-25T15:41:53.028" v="1209"/>
          <ac:picMkLst>
            <pc:docMk/>
            <pc:sldMk cId="2629126843" sldId="367"/>
            <ac:picMk id="64" creationId="{5B0B7E8D-FE57-2A69-2960-6D0D7C6DBEB9}"/>
          </ac:picMkLst>
        </pc:picChg>
        <pc:picChg chg="del">
          <ac:chgData name="Laura Oathout" userId="6ff55ba14486fe89" providerId="LiveId" clId="{2D81BC3C-A708-4715-A482-9998C616EE15}" dt="2023-07-25T15:41:53.029" v="1211"/>
          <ac:picMkLst>
            <pc:docMk/>
            <pc:sldMk cId="2629126843" sldId="367"/>
            <ac:picMk id="65" creationId="{70912305-8F4F-4D95-0F90-2E343CA2CD9B}"/>
          </ac:picMkLst>
        </pc:picChg>
        <pc:picChg chg="del">
          <ac:chgData name="Laura Oathout" userId="6ff55ba14486fe89" providerId="LiveId" clId="{2D81BC3C-A708-4715-A482-9998C616EE15}" dt="2023-07-25T15:41:53.030" v="1213"/>
          <ac:picMkLst>
            <pc:docMk/>
            <pc:sldMk cId="2629126843" sldId="367"/>
            <ac:picMk id="66" creationId="{4B7AB921-BD27-7166-9ECB-B07872EF2CC6}"/>
          </ac:picMkLst>
        </pc:picChg>
        <pc:picChg chg="del">
          <ac:chgData name="Laura Oathout" userId="6ff55ba14486fe89" providerId="LiveId" clId="{2D81BC3C-A708-4715-A482-9998C616EE15}" dt="2023-07-25T15:41:53.031" v="1217"/>
          <ac:picMkLst>
            <pc:docMk/>
            <pc:sldMk cId="2629126843" sldId="367"/>
            <ac:picMk id="67" creationId="{F5A66FB6-130B-6978-55C9-DA9E4AB20993}"/>
          </ac:picMkLst>
        </pc:picChg>
        <pc:picChg chg="del">
          <ac:chgData name="Laura Oathout" userId="6ff55ba14486fe89" providerId="LiveId" clId="{2D81BC3C-A708-4715-A482-9998C616EE15}" dt="2023-07-25T15:41:53.032" v="1219"/>
          <ac:picMkLst>
            <pc:docMk/>
            <pc:sldMk cId="2629126843" sldId="367"/>
            <ac:picMk id="68" creationId="{332B5910-079C-409A-CBC4-1187FCD7F723}"/>
          </ac:picMkLst>
        </pc:picChg>
        <pc:picChg chg="del">
          <ac:chgData name="Laura Oathout" userId="6ff55ba14486fe89" providerId="LiveId" clId="{2D81BC3C-A708-4715-A482-9998C616EE15}" dt="2023-07-25T15:41:53.037" v="1233"/>
          <ac:picMkLst>
            <pc:docMk/>
            <pc:sldMk cId="2629126843" sldId="367"/>
            <ac:picMk id="74" creationId="{4F0210F4-AFC1-C66A-180D-ED2E9F164384}"/>
          </ac:picMkLst>
        </pc:picChg>
      </pc:sldChg>
      <pc:sldChg chg="delSp mod setBg">
        <pc:chgData name="Laura Oathout" userId="6ff55ba14486fe89" providerId="LiveId" clId="{2D81BC3C-A708-4715-A482-9998C616EE15}" dt="2023-07-25T15:41:52.377" v="87"/>
        <pc:sldMkLst>
          <pc:docMk/>
          <pc:sldMk cId="1168284418" sldId="368"/>
        </pc:sldMkLst>
        <pc:spChg chg="del">
          <ac:chgData name="Laura Oathout" userId="6ff55ba14486fe89" providerId="LiveId" clId="{2D81BC3C-A708-4715-A482-9998C616EE15}" dt="2023-07-25T15:41:52.353" v="67"/>
          <ac:spMkLst>
            <pc:docMk/>
            <pc:sldMk cId="1168284418" sldId="368"/>
            <ac:spMk id="3" creationId="{C4072E4B-41E6-9BBB-195F-8738A5AB4A08}"/>
          </ac:spMkLst>
        </pc:spChg>
        <pc:spChg chg="del">
          <ac:chgData name="Laura Oathout" userId="6ff55ba14486fe89" providerId="LiveId" clId="{2D81BC3C-A708-4715-A482-9998C616EE15}" dt="2023-07-25T15:41:52.357" v="77"/>
          <ac:spMkLst>
            <pc:docMk/>
            <pc:sldMk cId="1168284418" sldId="368"/>
            <ac:spMk id="4" creationId="{84E83D6F-F364-2CA4-0D1C-9E5DD9B15215}"/>
          </ac:spMkLst>
        </pc:spChg>
        <pc:spChg chg="del">
          <ac:chgData name="Laura Oathout" userId="6ff55ba14486fe89" providerId="LiveId" clId="{2D81BC3C-A708-4715-A482-9998C616EE15}" dt="2023-07-25T15:41:52.355" v="73"/>
          <ac:spMkLst>
            <pc:docMk/>
            <pc:sldMk cId="1168284418" sldId="368"/>
            <ac:spMk id="10" creationId="{C86829F5-B54D-0D07-E701-69A1A6D5D7A7}"/>
          </ac:spMkLst>
        </pc:spChg>
        <pc:spChg chg="del">
          <ac:chgData name="Laura Oathout" userId="6ff55ba14486fe89" providerId="LiveId" clId="{2D81BC3C-A708-4715-A482-9998C616EE15}" dt="2023-07-25T15:41:52.359" v="81"/>
          <ac:spMkLst>
            <pc:docMk/>
            <pc:sldMk cId="1168284418" sldId="368"/>
            <ac:spMk id="15" creationId="{392B713F-F47D-715A-A30B-8B095472B37B}"/>
          </ac:spMkLst>
        </pc:spChg>
        <pc:spChg chg="del">
          <ac:chgData name="Laura Oathout" userId="6ff55ba14486fe89" providerId="LiveId" clId="{2D81BC3C-A708-4715-A482-9998C616EE15}" dt="2023-07-25T15:41:52.353" v="69"/>
          <ac:spMkLst>
            <pc:docMk/>
            <pc:sldMk cId="1168284418" sldId="368"/>
            <ac:spMk id="26" creationId="{4072E104-0DE2-3E28-AF03-A6611BCB3AC6}"/>
          </ac:spMkLst>
        </pc:spChg>
        <pc:spChg chg="del">
          <ac:chgData name="Laura Oathout" userId="6ff55ba14486fe89" providerId="LiveId" clId="{2D81BC3C-A708-4715-A482-9998C616EE15}" dt="2023-07-25T15:41:52.354" v="71"/>
          <ac:spMkLst>
            <pc:docMk/>
            <pc:sldMk cId="1168284418" sldId="368"/>
            <ac:spMk id="29" creationId="{EF3086FC-7AB0-7AFB-3D04-1267B7ED662B}"/>
          </ac:spMkLst>
        </pc:spChg>
        <pc:picChg chg="del">
          <ac:chgData name="Laura Oathout" userId="6ff55ba14486fe89" providerId="LiveId" clId="{2D81BC3C-A708-4715-A482-9998C616EE15}" dt="2023-07-25T15:41:52.356" v="75"/>
          <ac:picMkLst>
            <pc:docMk/>
            <pc:sldMk cId="1168284418" sldId="368"/>
            <ac:picMk id="5" creationId="{80176E06-A111-D0B0-F682-64A0250CAB0F}"/>
          </ac:picMkLst>
        </pc:picChg>
        <pc:picChg chg="del">
          <ac:chgData name="Laura Oathout" userId="6ff55ba14486fe89" providerId="LiveId" clId="{2D81BC3C-A708-4715-A482-9998C616EE15}" dt="2023-07-25T15:41:52.359" v="83"/>
          <ac:picMkLst>
            <pc:docMk/>
            <pc:sldMk cId="1168284418" sldId="368"/>
            <ac:picMk id="11" creationId="{466B0848-600C-2143-C13B-C9A74287E930}"/>
          </ac:picMkLst>
        </pc:picChg>
        <pc:picChg chg="del">
          <ac:chgData name="Laura Oathout" userId="6ff55ba14486fe89" providerId="LiveId" clId="{2D81BC3C-A708-4715-A482-9998C616EE15}" dt="2023-07-25T15:41:52.360" v="85"/>
          <ac:picMkLst>
            <pc:docMk/>
            <pc:sldMk cId="1168284418" sldId="368"/>
            <ac:picMk id="16" creationId="{106B028C-A440-C8E8-D7B8-32F2A888B612}"/>
          </ac:picMkLst>
        </pc:picChg>
        <pc:picChg chg="del">
          <ac:chgData name="Laura Oathout" userId="6ff55ba14486fe89" providerId="LiveId" clId="{2D81BC3C-A708-4715-A482-9998C616EE15}" dt="2023-07-25T15:41:52.358" v="79"/>
          <ac:picMkLst>
            <pc:docMk/>
            <pc:sldMk cId="1168284418" sldId="368"/>
            <ac:picMk id="18" creationId="{098BFC68-E7C3-98EB-4554-1A09527FBEA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5A28-0C67-4428-BCCA-B96DC79365E9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BB777-AAB7-4330-8928-4EC09BCC0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890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5A28-0C67-4428-BCCA-B96DC79365E9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BB777-AAB7-4330-8928-4EC09BCC0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678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5A28-0C67-4428-BCCA-B96DC79365E9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BB777-AAB7-4330-8928-4EC09BCC0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393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5A28-0C67-4428-BCCA-B96DC79365E9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BB777-AAB7-4330-8928-4EC09BCC0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30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5A28-0C67-4428-BCCA-B96DC79365E9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BB777-AAB7-4330-8928-4EC09BCC0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928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5A28-0C67-4428-BCCA-B96DC79365E9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BB777-AAB7-4330-8928-4EC09BCC0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722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5A28-0C67-4428-BCCA-B96DC79365E9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BB777-AAB7-4330-8928-4EC09BCC0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000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5A28-0C67-4428-BCCA-B96DC79365E9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BB777-AAB7-4330-8928-4EC09BCC0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135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5A28-0C67-4428-BCCA-B96DC79365E9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BB777-AAB7-4330-8928-4EC09BCC0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396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5A28-0C67-4428-BCCA-B96DC79365E9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BB777-AAB7-4330-8928-4EC09BCC0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922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5A28-0C67-4428-BCCA-B96DC79365E9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BB777-AAB7-4330-8928-4EC09BCC0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3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35A28-0C67-4428-BCCA-B96DC79365E9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BB777-AAB7-4330-8928-4EC09BCC0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8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457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915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060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758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08871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435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826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231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5152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0812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7314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0563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82348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57701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0454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91268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3882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854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8284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9909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8094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426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8870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4164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10274</TotalTime>
  <Words>0</Words>
  <Application>Microsoft Office PowerPoint</Application>
  <PresentationFormat>On-screen Show (4:3)</PresentationFormat>
  <Paragraphs>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3</cp:revision>
  <dcterms:created xsi:type="dcterms:W3CDTF">2023-07-18T12:27:21Z</dcterms:created>
  <dcterms:modified xsi:type="dcterms:W3CDTF">2023-07-25T15:41:53Z</dcterms:modified>
</cp:coreProperties>
</file>